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3" r:id="rId1"/>
  </p:sldMasterIdLst>
  <p:notesMasterIdLst>
    <p:notesMasterId r:id="rId15"/>
  </p:notesMasterIdLst>
  <p:sldIdLst>
    <p:sldId id="256" r:id="rId2"/>
    <p:sldId id="369" r:id="rId3"/>
    <p:sldId id="525" r:id="rId4"/>
    <p:sldId id="520" r:id="rId5"/>
    <p:sldId id="521" r:id="rId6"/>
    <p:sldId id="522" r:id="rId7"/>
    <p:sldId id="527" r:id="rId8"/>
    <p:sldId id="528" r:id="rId9"/>
    <p:sldId id="529" r:id="rId10"/>
    <p:sldId id="530" r:id="rId11"/>
    <p:sldId id="523" r:id="rId12"/>
    <p:sldId id="524" r:id="rId13"/>
    <p:sldId id="526" r:id="rId14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CF2B5BB-8550-4F99-9885-6EDC0345892A}">
          <p14:sldIdLst>
            <p14:sldId id="256"/>
            <p14:sldId id="369"/>
            <p14:sldId id="525"/>
            <p14:sldId id="520"/>
            <p14:sldId id="521"/>
            <p14:sldId id="522"/>
            <p14:sldId id="527"/>
            <p14:sldId id="528"/>
            <p14:sldId id="529"/>
            <p14:sldId id="530"/>
            <p14:sldId id="523"/>
            <p14:sldId id="524"/>
            <p14:sldId id="526"/>
          </p14:sldIdLst>
        </p14:section>
        <p14:section name="Раздел без заголовка" id="{17788D89-2D0A-47B0-B650-01514DA44DC7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E5369"/>
    <a:srgbClr val="BFBFBF"/>
    <a:srgbClr val="1376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94676" autoAdjust="0"/>
  </p:normalViewPr>
  <p:slideViewPr>
    <p:cSldViewPr snapToGrid="0">
      <p:cViewPr>
        <p:scale>
          <a:sx n="80" d="100"/>
          <a:sy n="80" d="100"/>
        </p:scale>
        <p:origin x="-942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-32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CF8882-5A24-4C52-885A-F347122ECA05}" type="doc">
      <dgm:prSet loTypeId="urn:microsoft.com/office/officeart/2005/8/layout/chevron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22934D7E-9CA9-4BED-A8E0-7C8EEACC3FEB}">
      <dgm:prSet phldrT="[Текст]" phldr="1"/>
      <dgm:spPr/>
      <dgm:t>
        <a:bodyPr/>
        <a:lstStyle/>
        <a:p>
          <a:endParaRPr lang="ru-RU"/>
        </a:p>
      </dgm:t>
    </dgm:pt>
    <dgm:pt modelId="{E7B68E2A-7DE8-4E96-B616-91B754D075D5}" type="parTrans" cxnId="{89AC37E7-9D5F-4F23-92D2-308015B742AF}">
      <dgm:prSet/>
      <dgm:spPr/>
      <dgm:t>
        <a:bodyPr/>
        <a:lstStyle/>
        <a:p>
          <a:endParaRPr lang="ru-RU"/>
        </a:p>
      </dgm:t>
    </dgm:pt>
    <dgm:pt modelId="{F665FB09-BEED-422D-8C1C-B76FFA04CCEB}" type="sibTrans" cxnId="{89AC37E7-9D5F-4F23-92D2-308015B742AF}">
      <dgm:prSet/>
      <dgm:spPr/>
      <dgm:t>
        <a:bodyPr/>
        <a:lstStyle/>
        <a:p>
          <a:endParaRPr lang="ru-RU"/>
        </a:p>
      </dgm:t>
    </dgm:pt>
    <dgm:pt modelId="{B873CBA5-8474-42F8-B5DC-3594D858189D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Властная пирамида – решения принимаются сверху-вниз</a:t>
          </a:r>
          <a:endParaRPr lang="ru-RU" b="1" dirty="0">
            <a:solidFill>
              <a:srgbClr val="002060"/>
            </a:solidFill>
          </a:endParaRPr>
        </a:p>
      </dgm:t>
    </dgm:pt>
    <dgm:pt modelId="{B837C267-073F-4810-B33A-9F8D76DDA85A}" type="parTrans" cxnId="{74B75047-43C7-4CEF-BEEE-5E2F2ECA86A6}">
      <dgm:prSet/>
      <dgm:spPr/>
      <dgm:t>
        <a:bodyPr/>
        <a:lstStyle/>
        <a:p>
          <a:endParaRPr lang="ru-RU"/>
        </a:p>
      </dgm:t>
    </dgm:pt>
    <dgm:pt modelId="{828DAAC9-C375-4618-B0A3-469CA350FCFF}" type="sibTrans" cxnId="{74B75047-43C7-4CEF-BEEE-5E2F2ECA86A6}">
      <dgm:prSet/>
      <dgm:spPr/>
      <dgm:t>
        <a:bodyPr/>
        <a:lstStyle/>
        <a:p>
          <a:endParaRPr lang="ru-RU"/>
        </a:p>
      </dgm:t>
    </dgm:pt>
    <dgm:pt modelId="{64A9C9C3-875E-445D-A2AB-4D1AAF766E63}">
      <dgm:prSet phldrT="[Текст]" phldr="1"/>
      <dgm:spPr/>
      <dgm:t>
        <a:bodyPr/>
        <a:lstStyle/>
        <a:p>
          <a:endParaRPr lang="ru-RU"/>
        </a:p>
      </dgm:t>
    </dgm:pt>
    <dgm:pt modelId="{E11008C1-9D52-4E89-BE42-7286C6EF98CF}" type="parTrans" cxnId="{F4A65F93-DEB9-4B49-9D1C-6B6F2502D39A}">
      <dgm:prSet/>
      <dgm:spPr/>
      <dgm:t>
        <a:bodyPr/>
        <a:lstStyle/>
        <a:p>
          <a:endParaRPr lang="ru-RU"/>
        </a:p>
      </dgm:t>
    </dgm:pt>
    <dgm:pt modelId="{43CC825F-6199-4621-8416-B711FDD1E689}" type="sibTrans" cxnId="{F4A65F93-DEB9-4B49-9D1C-6B6F2502D39A}">
      <dgm:prSet/>
      <dgm:spPr/>
      <dgm:t>
        <a:bodyPr/>
        <a:lstStyle/>
        <a:p>
          <a:endParaRPr lang="ru-RU"/>
        </a:p>
      </dgm:t>
    </dgm:pt>
    <dgm:pt modelId="{7109629D-CF30-4811-8A35-3765D5A22F91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Четкое распределение ролей и обязанностей</a:t>
          </a:r>
          <a:endParaRPr lang="ru-RU" b="1" dirty="0">
            <a:solidFill>
              <a:srgbClr val="002060"/>
            </a:solidFill>
          </a:endParaRPr>
        </a:p>
      </dgm:t>
    </dgm:pt>
    <dgm:pt modelId="{ED591310-B3B7-43F8-B731-7D5784679285}" type="parTrans" cxnId="{0A073148-6479-4383-83B9-6D78EA590023}">
      <dgm:prSet/>
      <dgm:spPr/>
      <dgm:t>
        <a:bodyPr/>
        <a:lstStyle/>
        <a:p>
          <a:endParaRPr lang="ru-RU"/>
        </a:p>
      </dgm:t>
    </dgm:pt>
    <dgm:pt modelId="{ED439869-892C-4804-B5BE-A36777399DD0}" type="sibTrans" cxnId="{0A073148-6479-4383-83B9-6D78EA590023}">
      <dgm:prSet/>
      <dgm:spPr/>
      <dgm:t>
        <a:bodyPr/>
        <a:lstStyle/>
        <a:p>
          <a:endParaRPr lang="ru-RU"/>
        </a:p>
      </dgm:t>
    </dgm:pt>
    <dgm:pt modelId="{21F30B49-A7BF-436C-BE18-66A6A72F02A7}">
      <dgm:prSet phldrT="[Текст]" phldr="1"/>
      <dgm:spPr/>
      <dgm:t>
        <a:bodyPr/>
        <a:lstStyle/>
        <a:p>
          <a:endParaRPr lang="ru-RU"/>
        </a:p>
      </dgm:t>
    </dgm:pt>
    <dgm:pt modelId="{AC399C52-FCFC-4381-BDB9-C0DA6D4CBEDD}" type="parTrans" cxnId="{19021A8D-1804-46A5-8CCE-348DDA2C0AB4}">
      <dgm:prSet/>
      <dgm:spPr/>
      <dgm:t>
        <a:bodyPr/>
        <a:lstStyle/>
        <a:p>
          <a:endParaRPr lang="ru-RU"/>
        </a:p>
      </dgm:t>
    </dgm:pt>
    <dgm:pt modelId="{C31DC0A3-3A08-4FF7-B4C0-D088814B5B3F}" type="sibTrans" cxnId="{19021A8D-1804-46A5-8CCE-348DDA2C0AB4}">
      <dgm:prSet/>
      <dgm:spPr/>
      <dgm:t>
        <a:bodyPr/>
        <a:lstStyle/>
        <a:p>
          <a:endParaRPr lang="ru-RU"/>
        </a:p>
      </dgm:t>
    </dgm:pt>
    <dgm:pt modelId="{B87314D4-7AE5-4F05-8962-E7B324FE6AAE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Четкое распределение ответственности</a:t>
          </a:r>
          <a:endParaRPr lang="ru-RU" b="1" dirty="0">
            <a:solidFill>
              <a:srgbClr val="002060"/>
            </a:solidFill>
          </a:endParaRPr>
        </a:p>
      </dgm:t>
    </dgm:pt>
    <dgm:pt modelId="{0F9592D7-17A3-4841-8D11-FBA8F98BEC90}" type="parTrans" cxnId="{9D13DA7C-D7B9-4C96-ACB3-81F38D05B680}">
      <dgm:prSet/>
      <dgm:spPr/>
      <dgm:t>
        <a:bodyPr/>
        <a:lstStyle/>
        <a:p>
          <a:endParaRPr lang="ru-RU"/>
        </a:p>
      </dgm:t>
    </dgm:pt>
    <dgm:pt modelId="{C929E88B-7F78-4393-BE21-2469A2FBAD47}" type="sibTrans" cxnId="{9D13DA7C-D7B9-4C96-ACB3-81F38D05B680}">
      <dgm:prSet/>
      <dgm:spPr/>
      <dgm:t>
        <a:bodyPr/>
        <a:lstStyle/>
        <a:p>
          <a:endParaRPr lang="ru-RU"/>
        </a:p>
      </dgm:t>
    </dgm:pt>
    <dgm:pt modelId="{5012AC52-80A1-47AA-8FCB-5E9D30E2443B}">
      <dgm:prSet/>
      <dgm:spPr/>
      <dgm:t>
        <a:bodyPr/>
        <a:lstStyle/>
        <a:p>
          <a:endParaRPr lang="ru-RU"/>
        </a:p>
      </dgm:t>
    </dgm:pt>
    <dgm:pt modelId="{4D10A4EA-9141-4E7E-A0C7-FAF11B44368D}" type="parTrans" cxnId="{B30389FD-4D50-4355-A75F-246457B3EA5F}">
      <dgm:prSet/>
      <dgm:spPr/>
      <dgm:t>
        <a:bodyPr/>
        <a:lstStyle/>
        <a:p>
          <a:endParaRPr lang="ru-RU"/>
        </a:p>
      </dgm:t>
    </dgm:pt>
    <dgm:pt modelId="{FA06ABCE-B685-428B-A64F-965F845971F5}" type="sibTrans" cxnId="{B30389FD-4D50-4355-A75F-246457B3EA5F}">
      <dgm:prSet/>
      <dgm:spPr/>
      <dgm:t>
        <a:bodyPr/>
        <a:lstStyle/>
        <a:p>
          <a:endParaRPr lang="ru-RU"/>
        </a:p>
      </dgm:t>
    </dgm:pt>
    <dgm:pt modelId="{6FFECA9B-23FB-4E33-9DA7-DA3055A99572}">
      <dgm:prSet/>
      <dgm:spPr/>
      <dgm:t>
        <a:bodyPr/>
        <a:lstStyle/>
        <a:p>
          <a:endParaRPr lang="ru-RU"/>
        </a:p>
      </dgm:t>
    </dgm:pt>
    <dgm:pt modelId="{C03033E7-164B-43DE-BA15-9415A41553C9}" type="parTrans" cxnId="{5770A8AF-F680-4CC4-90DF-82C98CCFEB7B}">
      <dgm:prSet/>
      <dgm:spPr/>
      <dgm:t>
        <a:bodyPr/>
        <a:lstStyle/>
        <a:p>
          <a:endParaRPr lang="ru-RU"/>
        </a:p>
      </dgm:t>
    </dgm:pt>
    <dgm:pt modelId="{97ECDD8E-303E-4396-BD82-5D3520ADCD93}" type="sibTrans" cxnId="{5770A8AF-F680-4CC4-90DF-82C98CCFEB7B}">
      <dgm:prSet/>
      <dgm:spPr/>
      <dgm:t>
        <a:bodyPr/>
        <a:lstStyle/>
        <a:p>
          <a:endParaRPr lang="ru-RU"/>
        </a:p>
      </dgm:t>
    </dgm:pt>
    <dgm:pt modelId="{466CADD4-FC10-4E8A-AB23-044693B32E27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Следование инструкциям, процедурам, технологиям</a:t>
          </a:r>
          <a:endParaRPr lang="ru-RU" b="1" dirty="0">
            <a:solidFill>
              <a:srgbClr val="002060"/>
            </a:solidFill>
          </a:endParaRPr>
        </a:p>
      </dgm:t>
    </dgm:pt>
    <dgm:pt modelId="{FDF9C28A-16AD-4D57-B56C-8F31D4C7C256}" type="parTrans" cxnId="{49CAAF3D-7895-4CCC-A491-FEB9DCCB14D9}">
      <dgm:prSet/>
      <dgm:spPr/>
      <dgm:t>
        <a:bodyPr/>
        <a:lstStyle/>
        <a:p>
          <a:endParaRPr lang="ru-RU"/>
        </a:p>
      </dgm:t>
    </dgm:pt>
    <dgm:pt modelId="{C3FE1B7E-D2CE-4B7C-8FDC-E518C20B3C74}" type="sibTrans" cxnId="{49CAAF3D-7895-4CCC-A491-FEB9DCCB14D9}">
      <dgm:prSet/>
      <dgm:spPr/>
      <dgm:t>
        <a:bodyPr/>
        <a:lstStyle/>
        <a:p>
          <a:endParaRPr lang="ru-RU"/>
        </a:p>
      </dgm:t>
    </dgm:pt>
    <dgm:pt modelId="{2CD8ED80-200C-4AAA-A6BE-92E8EB051BCD}">
      <dgm:prSet/>
      <dgm:spPr/>
      <dgm:t>
        <a:bodyPr/>
        <a:lstStyle/>
        <a:p>
          <a:r>
            <a:rPr lang="ru-RU" b="1" u="sng" dirty="0" smtClean="0">
              <a:solidFill>
                <a:srgbClr val="002060"/>
              </a:solidFill>
            </a:rPr>
            <a:t>Роль менеджера</a:t>
          </a:r>
          <a:r>
            <a:rPr lang="ru-RU" b="1" dirty="0" smtClean="0">
              <a:solidFill>
                <a:srgbClr val="002060"/>
              </a:solidFill>
            </a:rPr>
            <a:t>: планирование, контроль, принятие основных решений</a:t>
          </a:r>
          <a:endParaRPr lang="ru-RU" b="1" dirty="0">
            <a:solidFill>
              <a:srgbClr val="002060"/>
            </a:solidFill>
          </a:endParaRPr>
        </a:p>
      </dgm:t>
    </dgm:pt>
    <dgm:pt modelId="{1726A238-B4EE-4716-A1C9-7626880BE930}" type="parTrans" cxnId="{8985EAFC-0259-4F37-A460-8F4948146D7D}">
      <dgm:prSet/>
      <dgm:spPr/>
      <dgm:t>
        <a:bodyPr/>
        <a:lstStyle/>
        <a:p>
          <a:endParaRPr lang="ru-RU"/>
        </a:p>
      </dgm:t>
    </dgm:pt>
    <dgm:pt modelId="{15852D80-8A8B-4010-B431-FFAB38258FDE}" type="sibTrans" cxnId="{8985EAFC-0259-4F37-A460-8F4948146D7D}">
      <dgm:prSet/>
      <dgm:spPr/>
      <dgm:t>
        <a:bodyPr/>
        <a:lstStyle/>
        <a:p>
          <a:endParaRPr lang="ru-RU"/>
        </a:p>
      </dgm:t>
    </dgm:pt>
    <dgm:pt modelId="{CB3C7A09-9FDB-40F2-AF5D-60D2DE8EAD15}" type="pres">
      <dgm:prSet presAssocID="{6CCF8882-5A24-4C52-885A-F347122ECA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707A88-AA83-4A1B-B414-D1778FC72186}" type="pres">
      <dgm:prSet presAssocID="{22934D7E-9CA9-4BED-A8E0-7C8EEACC3FEB}" presName="composite" presStyleCnt="0"/>
      <dgm:spPr/>
    </dgm:pt>
    <dgm:pt modelId="{001D76FF-5B71-4679-BB71-20A58AEED508}" type="pres">
      <dgm:prSet presAssocID="{22934D7E-9CA9-4BED-A8E0-7C8EEACC3FEB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EC808-64B2-405B-B4C9-72D01D313408}" type="pres">
      <dgm:prSet presAssocID="{22934D7E-9CA9-4BED-A8E0-7C8EEACC3FEB}" presName="descendantText" presStyleLbl="alignAcc1" presStyleIdx="0" presStyleCnt="5" custLinFactNeighborX="22597" custLinFactNeighborY="-4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DF30A-1065-49AD-9CCC-6A65B9784ED8}" type="pres">
      <dgm:prSet presAssocID="{F665FB09-BEED-422D-8C1C-B76FFA04CCEB}" presName="sp" presStyleCnt="0"/>
      <dgm:spPr/>
    </dgm:pt>
    <dgm:pt modelId="{583701BD-6144-43AE-BC38-6DAEDE9BE6DC}" type="pres">
      <dgm:prSet presAssocID="{64A9C9C3-875E-445D-A2AB-4D1AAF766E63}" presName="composite" presStyleCnt="0"/>
      <dgm:spPr/>
    </dgm:pt>
    <dgm:pt modelId="{05294611-822D-4A82-ABCF-59853E166085}" type="pres">
      <dgm:prSet presAssocID="{64A9C9C3-875E-445D-A2AB-4D1AAF766E63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8FD2D-3A1A-4335-9FD4-9349E90AD98A}" type="pres">
      <dgm:prSet presAssocID="{64A9C9C3-875E-445D-A2AB-4D1AAF766E63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52A65-21B6-4C3B-BA09-34B834DB512B}" type="pres">
      <dgm:prSet presAssocID="{43CC825F-6199-4621-8416-B711FDD1E689}" presName="sp" presStyleCnt="0"/>
      <dgm:spPr/>
    </dgm:pt>
    <dgm:pt modelId="{105812A3-E74F-4B9E-AB05-677A7C41D619}" type="pres">
      <dgm:prSet presAssocID="{21F30B49-A7BF-436C-BE18-66A6A72F02A7}" presName="composite" presStyleCnt="0"/>
      <dgm:spPr/>
    </dgm:pt>
    <dgm:pt modelId="{2BD31BC2-88AD-4823-A460-09F2FDA3F4E1}" type="pres">
      <dgm:prSet presAssocID="{21F30B49-A7BF-436C-BE18-66A6A72F02A7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5EECA-4AC4-4E19-9F23-12BACE5B8BA6}" type="pres">
      <dgm:prSet presAssocID="{21F30B49-A7BF-436C-BE18-66A6A72F02A7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060ED-FB5E-4E1F-92E8-89D2F2EE9DD1}" type="pres">
      <dgm:prSet presAssocID="{C31DC0A3-3A08-4FF7-B4C0-D088814B5B3F}" presName="sp" presStyleCnt="0"/>
      <dgm:spPr/>
    </dgm:pt>
    <dgm:pt modelId="{1B86A02A-645F-48B9-AA1B-6A911332204B}" type="pres">
      <dgm:prSet presAssocID="{5012AC52-80A1-47AA-8FCB-5E9D30E2443B}" presName="composite" presStyleCnt="0"/>
      <dgm:spPr/>
    </dgm:pt>
    <dgm:pt modelId="{00D9AE8A-E1F3-4EA5-9AFC-28EEAAAB3C84}" type="pres">
      <dgm:prSet presAssocID="{5012AC52-80A1-47AA-8FCB-5E9D30E2443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7B174-C050-4471-9C6B-38F3BB6900C0}" type="pres">
      <dgm:prSet presAssocID="{5012AC52-80A1-47AA-8FCB-5E9D30E2443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AF209-66E6-4D3C-8C8C-1203ED895CC0}" type="pres">
      <dgm:prSet presAssocID="{FA06ABCE-B685-428B-A64F-965F845971F5}" presName="sp" presStyleCnt="0"/>
      <dgm:spPr/>
    </dgm:pt>
    <dgm:pt modelId="{0E2F9758-73A5-44FD-9664-161F402AC0D1}" type="pres">
      <dgm:prSet presAssocID="{6FFECA9B-23FB-4E33-9DA7-DA3055A99572}" presName="composite" presStyleCnt="0"/>
      <dgm:spPr/>
    </dgm:pt>
    <dgm:pt modelId="{690AB016-578E-465A-B3D9-7E48AE285DD7}" type="pres">
      <dgm:prSet presAssocID="{6FFECA9B-23FB-4E33-9DA7-DA3055A9957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5E467-5161-407D-9210-F011983BFB14}" type="pres">
      <dgm:prSet presAssocID="{6FFECA9B-23FB-4E33-9DA7-DA3055A9957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CAAF3D-7895-4CCC-A491-FEB9DCCB14D9}" srcId="{5012AC52-80A1-47AA-8FCB-5E9D30E2443B}" destId="{466CADD4-FC10-4E8A-AB23-044693B32E27}" srcOrd="0" destOrd="0" parTransId="{FDF9C28A-16AD-4D57-B56C-8F31D4C7C256}" sibTransId="{C3FE1B7E-D2CE-4B7C-8FDC-E518C20B3C74}"/>
    <dgm:cxn modelId="{5770A8AF-F680-4CC4-90DF-82C98CCFEB7B}" srcId="{6CCF8882-5A24-4C52-885A-F347122ECA05}" destId="{6FFECA9B-23FB-4E33-9DA7-DA3055A99572}" srcOrd="4" destOrd="0" parTransId="{C03033E7-164B-43DE-BA15-9415A41553C9}" sibTransId="{97ECDD8E-303E-4396-BD82-5D3520ADCD93}"/>
    <dgm:cxn modelId="{0A073148-6479-4383-83B9-6D78EA590023}" srcId="{64A9C9C3-875E-445D-A2AB-4D1AAF766E63}" destId="{7109629D-CF30-4811-8A35-3765D5A22F91}" srcOrd="0" destOrd="0" parTransId="{ED591310-B3B7-43F8-B731-7D5784679285}" sibTransId="{ED439869-892C-4804-B5BE-A36777399DD0}"/>
    <dgm:cxn modelId="{6EEAADBB-0F9B-49A4-8247-8A75C08C2169}" type="presOf" srcId="{B87314D4-7AE5-4F05-8962-E7B324FE6AAE}" destId="{DC05EECA-4AC4-4E19-9F23-12BACE5B8BA6}" srcOrd="0" destOrd="0" presId="urn:microsoft.com/office/officeart/2005/8/layout/chevron2"/>
    <dgm:cxn modelId="{E469686E-EE20-461D-A0E7-5F20411353B6}" type="presOf" srcId="{466CADD4-FC10-4E8A-AB23-044693B32E27}" destId="{2FC7B174-C050-4471-9C6B-38F3BB6900C0}" srcOrd="0" destOrd="0" presId="urn:microsoft.com/office/officeart/2005/8/layout/chevron2"/>
    <dgm:cxn modelId="{19021A8D-1804-46A5-8CCE-348DDA2C0AB4}" srcId="{6CCF8882-5A24-4C52-885A-F347122ECA05}" destId="{21F30B49-A7BF-436C-BE18-66A6A72F02A7}" srcOrd="2" destOrd="0" parTransId="{AC399C52-FCFC-4381-BDB9-C0DA6D4CBEDD}" sibTransId="{C31DC0A3-3A08-4FF7-B4C0-D088814B5B3F}"/>
    <dgm:cxn modelId="{5E568C49-3877-45A1-96D1-4438584CEF02}" type="presOf" srcId="{2CD8ED80-200C-4AAA-A6BE-92E8EB051BCD}" destId="{FDD5E467-5161-407D-9210-F011983BFB14}" srcOrd="0" destOrd="0" presId="urn:microsoft.com/office/officeart/2005/8/layout/chevron2"/>
    <dgm:cxn modelId="{5B029032-9370-4FC0-BD1D-1B93441115CE}" type="presOf" srcId="{21F30B49-A7BF-436C-BE18-66A6A72F02A7}" destId="{2BD31BC2-88AD-4823-A460-09F2FDA3F4E1}" srcOrd="0" destOrd="0" presId="urn:microsoft.com/office/officeart/2005/8/layout/chevron2"/>
    <dgm:cxn modelId="{7728CD5F-EB8A-4176-961F-9053AA80B3F7}" type="presOf" srcId="{B873CBA5-8474-42F8-B5DC-3594D858189D}" destId="{0E7EC808-64B2-405B-B4C9-72D01D313408}" srcOrd="0" destOrd="0" presId="urn:microsoft.com/office/officeart/2005/8/layout/chevron2"/>
    <dgm:cxn modelId="{D09D603B-088E-4CC1-8BC4-B31F9DCCABF0}" type="presOf" srcId="{7109629D-CF30-4811-8A35-3765D5A22F91}" destId="{93D8FD2D-3A1A-4335-9FD4-9349E90AD98A}" srcOrd="0" destOrd="0" presId="urn:microsoft.com/office/officeart/2005/8/layout/chevron2"/>
    <dgm:cxn modelId="{277CE4A7-A7E7-4106-B710-920F0FF9798E}" type="presOf" srcId="{6CCF8882-5A24-4C52-885A-F347122ECA05}" destId="{CB3C7A09-9FDB-40F2-AF5D-60D2DE8EAD15}" srcOrd="0" destOrd="0" presId="urn:microsoft.com/office/officeart/2005/8/layout/chevron2"/>
    <dgm:cxn modelId="{89AC37E7-9D5F-4F23-92D2-308015B742AF}" srcId="{6CCF8882-5A24-4C52-885A-F347122ECA05}" destId="{22934D7E-9CA9-4BED-A8E0-7C8EEACC3FEB}" srcOrd="0" destOrd="0" parTransId="{E7B68E2A-7DE8-4E96-B616-91B754D075D5}" sibTransId="{F665FB09-BEED-422D-8C1C-B76FFA04CCEB}"/>
    <dgm:cxn modelId="{8985EAFC-0259-4F37-A460-8F4948146D7D}" srcId="{6FFECA9B-23FB-4E33-9DA7-DA3055A99572}" destId="{2CD8ED80-200C-4AAA-A6BE-92E8EB051BCD}" srcOrd="0" destOrd="0" parTransId="{1726A238-B4EE-4716-A1C9-7626880BE930}" sibTransId="{15852D80-8A8B-4010-B431-FFAB38258FDE}"/>
    <dgm:cxn modelId="{5DD82FA0-3CBF-4343-9DCF-93BA6E5B128B}" type="presOf" srcId="{6FFECA9B-23FB-4E33-9DA7-DA3055A99572}" destId="{690AB016-578E-465A-B3D9-7E48AE285DD7}" srcOrd="0" destOrd="0" presId="urn:microsoft.com/office/officeart/2005/8/layout/chevron2"/>
    <dgm:cxn modelId="{733234A1-6B84-42B8-8481-62ABA61195B3}" type="presOf" srcId="{5012AC52-80A1-47AA-8FCB-5E9D30E2443B}" destId="{00D9AE8A-E1F3-4EA5-9AFC-28EEAAAB3C84}" srcOrd="0" destOrd="0" presId="urn:microsoft.com/office/officeart/2005/8/layout/chevron2"/>
    <dgm:cxn modelId="{9D13DA7C-D7B9-4C96-ACB3-81F38D05B680}" srcId="{21F30B49-A7BF-436C-BE18-66A6A72F02A7}" destId="{B87314D4-7AE5-4F05-8962-E7B324FE6AAE}" srcOrd="0" destOrd="0" parTransId="{0F9592D7-17A3-4841-8D11-FBA8F98BEC90}" sibTransId="{C929E88B-7F78-4393-BE21-2469A2FBAD47}"/>
    <dgm:cxn modelId="{B30389FD-4D50-4355-A75F-246457B3EA5F}" srcId="{6CCF8882-5A24-4C52-885A-F347122ECA05}" destId="{5012AC52-80A1-47AA-8FCB-5E9D30E2443B}" srcOrd="3" destOrd="0" parTransId="{4D10A4EA-9141-4E7E-A0C7-FAF11B44368D}" sibTransId="{FA06ABCE-B685-428B-A64F-965F845971F5}"/>
    <dgm:cxn modelId="{2D9F0ED3-538C-4683-93C7-951DC4ED2813}" type="presOf" srcId="{22934D7E-9CA9-4BED-A8E0-7C8EEACC3FEB}" destId="{001D76FF-5B71-4679-BB71-20A58AEED508}" srcOrd="0" destOrd="0" presId="urn:microsoft.com/office/officeart/2005/8/layout/chevron2"/>
    <dgm:cxn modelId="{F4A65F93-DEB9-4B49-9D1C-6B6F2502D39A}" srcId="{6CCF8882-5A24-4C52-885A-F347122ECA05}" destId="{64A9C9C3-875E-445D-A2AB-4D1AAF766E63}" srcOrd="1" destOrd="0" parTransId="{E11008C1-9D52-4E89-BE42-7286C6EF98CF}" sibTransId="{43CC825F-6199-4621-8416-B711FDD1E689}"/>
    <dgm:cxn modelId="{74B75047-43C7-4CEF-BEEE-5E2F2ECA86A6}" srcId="{22934D7E-9CA9-4BED-A8E0-7C8EEACC3FEB}" destId="{B873CBA5-8474-42F8-B5DC-3594D858189D}" srcOrd="0" destOrd="0" parTransId="{B837C267-073F-4810-B33A-9F8D76DDA85A}" sibTransId="{828DAAC9-C375-4618-B0A3-469CA350FCFF}"/>
    <dgm:cxn modelId="{9AC60D8A-AFFD-42D2-AF49-213DD2C51EAC}" type="presOf" srcId="{64A9C9C3-875E-445D-A2AB-4D1AAF766E63}" destId="{05294611-822D-4A82-ABCF-59853E166085}" srcOrd="0" destOrd="0" presId="urn:microsoft.com/office/officeart/2005/8/layout/chevron2"/>
    <dgm:cxn modelId="{2852D458-40EF-436C-83F9-590B617177F7}" type="presParOf" srcId="{CB3C7A09-9FDB-40F2-AF5D-60D2DE8EAD15}" destId="{AE707A88-AA83-4A1B-B414-D1778FC72186}" srcOrd="0" destOrd="0" presId="urn:microsoft.com/office/officeart/2005/8/layout/chevron2"/>
    <dgm:cxn modelId="{69F19C41-EEA7-4102-8D5E-BB0DD37D0043}" type="presParOf" srcId="{AE707A88-AA83-4A1B-B414-D1778FC72186}" destId="{001D76FF-5B71-4679-BB71-20A58AEED508}" srcOrd="0" destOrd="0" presId="urn:microsoft.com/office/officeart/2005/8/layout/chevron2"/>
    <dgm:cxn modelId="{9B8985B0-1CF2-483A-8D8F-D006DA228490}" type="presParOf" srcId="{AE707A88-AA83-4A1B-B414-D1778FC72186}" destId="{0E7EC808-64B2-405B-B4C9-72D01D313408}" srcOrd="1" destOrd="0" presId="urn:microsoft.com/office/officeart/2005/8/layout/chevron2"/>
    <dgm:cxn modelId="{A8280D3B-88B9-4E2E-8616-A65A588BC19B}" type="presParOf" srcId="{CB3C7A09-9FDB-40F2-AF5D-60D2DE8EAD15}" destId="{0E6DF30A-1065-49AD-9CCC-6A65B9784ED8}" srcOrd="1" destOrd="0" presId="urn:microsoft.com/office/officeart/2005/8/layout/chevron2"/>
    <dgm:cxn modelId="{02DAB7A4-1878-430A-9E17-A1FDBBCECEE8}" type="presParOf" srcId="{CB3C7A09-9FDB-40F2-AF5D-60D2DE8EAD15}" destId="{583701BD-6144-43AE-BC38-6DAEDE9BE6DC}" srcOrd="2" destOrd="0" presId="urn:microsoft.com/office/officeart/2005/8/layout/chevron2"/>
    <dgm:cxn modelId="{56672CF9-CF81-4AAD-BA50-4CEECC104C93}" type="presParOf" srcId="{583701BD-6144-43AE-BC38-6DAEDE9BE6DC}" destId="{05294611-822D-4A82-ABCF-59853E166085}" srcOrd="0" destOrd="0" presId="urn:microsoft.com/office/officeart/2005/8/layout/chevron2"/>
    <dgm:cxn modelId="{5A4CD969-C53E-434C-BAE7-CAF752CCBFD6}" type="presParOf" srcId="{583701BD-6144-43AE-BC38-6DAEDE9BE6DC}" destId="{93D8FD2D-3A1A-4335-9FD4-9349E90AD98A}" srcOrd="1" destOrd="0" presId="urn:microsoft.com/office/officeart/2005/8/layout/chevron2"/>
    <dgm:cxn modelId="{E0FE28B5-EDF9-4C5D-80E5-55A07CFD4474}" type="presParOf" srcId="{CB3C7A09-9FDB-40F2-AF5D-60D2DE8EAD15}" destId="{20452A65-21B6-4C3B-BA09-34B834DB512B}" srcOrd="3" destOrd="0" presId="urn:microsoft.com/office/officeart/2005/8/layout/chevron2"/>
    <dgm:cxn modelId="{7ABA41A8-FF76-4235-BF19-71DABC70D45C}" type="presParOf" srcId="{CB3C7A09-9FDB-40F2-AF5D-60D2DE8EAD15}" destId="{105812A3-E74F-4B9E-AB05-677A7C41D619}" srcOrd="4" destOrd="0" presId="urn:microsoft.com/office/officeart/2005/8/layout/chevron2"/>
    <dgm:cxn modelId="{C66B8FC5-C760-4AAA-91FD-77870C53E07F}" type="presParOf" srcId="{105812A3-E74F-4B9E-AB05-677A7C41D619}" destId="{2BD31BC2-88AD-4823-A460-09F2FDA3F4E1}" srcOrd="0" destOrd="0" presId="urn:microsoft.com/office/officeart/2005/8/layout/chevron2"/>
    <dgm:cxn modelId="{E8011995-CCAF-4EAC-9A64-3FD1480BC192}" type="presParOf" srcId="{105812A3-E74F-4B9E-AB05-677A7C41D619}" destId="{DC05EECA-4AC4-4E19-9F23-12BACE5B8BA6}" srcOrd="1" destOrd="0" presId="urn:microsoft.com/office/officeart/2005/8/layout/chevron2"/>
    <dgm:cxn modelId="{D7F1C935-A397-41EE-8355-B6A55A160603}" type="presParOf" srcId="{CB3C7A09-9FDB-40F2-AF5D-60D2DE8EAD15}" destId="{A90060ED-FB5E-4E1F-92E8-89D2F2EE9DD1}" srcOrd="5" destOrd="0" presId="urn:microsoft.com/office/officeart/2005/8/layout/chevron2"/>
    <dgm:cxn modelId="{4E0EB5C1-22C9-40D7-80E4-8812A0FD09D2}" type="presParOf" srcId="{CB3C7A09-9FDB-40F2-AF5D-60D2DE8EAD15}" destId="{1B86A02A-645F-48B9-AA1B-6A911332204B}" srcOrd="6" destOrd="0" presId="urn:microsoft.com/office/officeart/2005/8/layout/chevron2"/>
    <dgm:cxn modelId="{0D1993FB-EA96-4634-96E0-C0E939F543A4}" type="presParOf" srcId="{1B86A02A-645F-48B9-AA1B-6A911332204B}" destId="{00D9AE8A-E1F3-4EA5-9AFC-28EEAAAB3C84}" srcOrd="0" destOrd="0" presId="urn:microsoft.com/office/officeart/2005/8/layout/chevron2"/>
    <dgm:cxn modelId="{1B32E656-6242-4E2D-8FBC-D6A21CB06248}" type="presParOf" srcId="{1B86A02A-645F-48B9-AA1B-6A911332204B}" destId="{2FC7B174-C050-4471-9C6B-38F3BB6900C0}" srcOrd="1" destOrd="0" presId="urn:microsoft.com/office/officeart/2005/8/layout/chevron2"/>
    <dgm:cxn modelId="{B5BD01E4-AD77-4C83-B5C8-6249CA1F8184}" type="presParOf" srcId="{CB3C7A09-9FDB-40F2-AF5D-60D2DE8EAD15}" destId="{2CCAF209-66E6-4D3C-8C8C-1203ED895CC0}" srcOrd="7" destOrd="0" presId="urn:microsoft.com/office/officeart/2005/8/layout/chevron2"/>
    <dgm:cxn modelId="{0C8F93EB-3CCC-4CA1-9247-B8038D222633}" type="presParOf" srcId="{CB3C7A09-9FDB-40F2-AF5D-60D2DE8EAD15}" destId="{0E2F9758-73A5-44FD-9664-161F402AC0D1}" srcOrd="8" destOrd="0" presId="urn:microsoft.com/office/officeart/2005/8/layout/chevron2"/>
    <dgm:cxn modelId="{554E9553-EBB7-4A13-9A62-B96B1E2CFAB0}" type="presParOf" srcId="{0E2F9758-73A5-44FD-9664-161F402AC0D1}" destId="{690AB016-578E-465A-B3D9-7E48AE285DD7}" srcOrd="0" destOrd="0" presId="urn:microsoft.com/office/officeart/2005/8/layout/chevron2"/>
    <dgm:cxn modelId="{0C23A6B6-1924-4DF7-990E-C35FB7F79AD7}" type="presParOf" srcId="{0E2F9758-73A5-44FD-9664-161F402AC0D1}" destId="{FDD5E467-5161-407D-9210-F011983BFB1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C45151-658F-4537-94F2-80B5343DEBB1}" type="doc">
      <dgm:prSet loTypeId="urn:microsoft.com/office/officeart/2009/layout/CirclePictureHierarchy" loCatId="hierarchy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85FD3EF0-5168-4D41-B2A9-A0D19D99FF4F}">
      <dgm:prSet phldrT="[Текст]"/>
      <dgm:spPr/>
      <dgm:t>
        <a:bodyPr/>
        <a:lstStyle/>
        <a:p>
          <a:r>
            <a:rPr lang="ru-RU" b="1" dirty="0" smtClean="0"/>
            <a:t>Ректор</a:t>
          </a:r>
          <a:endParaRPr lang="ru-RU" b="1" dirty="0"/>
        </a:p>
      </dgm:t>
    </dgm:pt>
    <dgm:pt modelId="{ECDF5725-A298-4590-A93E-C91B7083F90A}" type="parTrans" cxnId="{986263F2-9B01-49E9-83D5-E30A06BA9009}">
      <dgm:prSet/>
      <dgm:spPr/>
      <dgm:t>
        <a:bodyPr/>
        <a:lstStyle/>
        <a:p>
          <a:endParaRPr lang="ru-RU"/>
        </a:p>
      </dgm:t>
    </dgm:pt>
    <dgm:pt modelId="{E4915180-6A47-455B-9849-D28553907B54}" type="sibTrans" cxnId="{986263F2-9B01-49E9-83D5-E30A06BA9009}">
      <dgm:prSet/>
      <dgm:spPr/>
      <dgm:t>
        <a:bodyPr/>
        <a:lstStyle/>
        <a:p>
          <a:endParaRPr lang="ru-RU"/>
        </a:p>
      </dgm:t>
    </dgm:pt>
    <dgm:pt modelId="{1E1A7C72-B3D8-412F-919A-F8CCDD6F1418}">
      <dgm:prSet phldrT="[Текст]"/>
      <dgm:spPr/>
      <dgm:t>
        <a:bodyPr/>
        <a:lstStyle/>
        <a:p>
          <a:r>
            <a:rPr lang="ru-RU" b="1" dirty="0" smtClean="0"/>
            <a:t>Проректор</a:t>
          </a:r>
          <a:endParaRPr lang="ru-RU" b="1" dirty="0"/>
        </a:p>
      </dgm:t>
    </dgm:pt>
    <dgm:pt modelId="{EFA7E290-4DFE-45D6-BDA4-D95C33C49D7C}" type="parTrans" cxnId="{0BD6AE85-A3FD-4D37-8448-AD54C20DC85E}">
      <dgm:prSet/>
      <dgm:spPr/>
      <dgm:t>
        <a:bodyPr/>
        <a:lstStyle/>
        <a:p>
          <a:endParaRPr lang="ru-RU"/>
        </a:p>
      </dgm:t>
    </dgm:pt>
    <dgm:pt modelId="{8A036D32-EA0A-4A0F-B859-8EE107CDCDDC}" type="sibTrans" cxnId="{0BD6AE85-A3FD-4D37-8448-AD54C20DC85E}">
      <dgm:prSet/>
      <dgm:spPr/>
      <dgm:t>
        <a:bodyPr/>
        <a:lstStyle/>
        <a:p>
          <a:endParaRPr lang="ru-RU"/>
        </a:p>
      </dgm:t>
    </dgm:pt>
    <dgm:pt modelId="{6C912F56-E9A9-4A0D-A57C-C1D76158B999}">
      <dgm:prSet phldrT="[Текст]"/>
      <dgm:spPr/>
      <dgm:t>
        <a:bodyPr/>
        <a:lstStyle/>
        <a:p>
          <a:r>
            <a:rPr lang="ru-RU" b="1" dirty="0" smtClean="0"/>
            <a:t>Директор института</a:t>
          </a:r>
          <a:endParaRPr lang="ru-RU" b="1" dirty="0"/>
        </a:p>
      </dgm:t>
    </dgm:pt>
    <dgm:pt modelId="{E25013D5-F371-4E31-A4B6-696C465CB49A}" type="parTrans" cxnId="{8A439036-CD21-49DB-8C69-430094482C65}">
      <dgm:prSet/>
      <dgm:spPr/>
      <dgm:t>
        <a:bodyPr/>
        <a:lstStyle/>
        <a:p>
          <a:endParaRPr lang="ru-RU"/>
        </a:p>
      </dgm:t>
    </dgm:pt>
    <dgm:pt modelId="{1FAA9842-AA31-4448-BC26-98692897CE86}" type="sibTrans" cxnId="{8A439036-CD21-49DB-8C69-430094482C65}">
      <dgm:prSet/>
      <dgm:spPr/>
      <dgm:t>
        <a:bodyPr/>
        <a:lstStyle/>
        <a:p>
          <a:endParaRPr lang="ru-RU"/>
        </a:p>
      </dgm:t>
    </dgm:pt>
    <dgm:pt modelId="{C85C1B68-5160-479A-8195-1A98FECA353D}">
      <dgm:prSet phldrT="[Текст]"/>
      <dgm:spPr/>
      <dgm:t>
        <a:bodyPr/>
        <a:lstStyle/>
        <a:p>
          <a:r>
            <a:rPr lang="ru-RU" b="1" dirty="0" smtClean="0"/>
            <a:t>Директор института</a:t>
          </a:r>
          <a:endParaRPr lang="ru-RU" dirty="0"/>
        </a:p>
      </dgm:t>
    </dgm:pt>
    <dgm:pt modelId="{41D16853-4072-4B23-9766-D53FE0BBDE78}" type="parTrans" cxnId="{5BF011C9-CAFC-4E19-B83C-5306D2E8A7BF}">
      <dgm:prSet/>
      <dgm:spPr/>
      <dgm:t>
        <a:bodyPr/>
        <a:lstStyle/>
        <a:p>
          <a:endParaRPr lang="ru-RU"/>
        </a:p>
      </dgm:t>
    </dgm:pt>
    <dgm:pt modelId="{06C75422-2AC9-4255-84CA-011C4E8E79AA}" type="sibTrans" cxnId="{5BF011C9-CAFC-4E19-B83C-5306D2E8A7BF}">
      <dgm:prSet/>
      <dgm:spPr/>
      <dgm:t>
        <a:bodyPr/>
        <a:lstStyle/>
        <a:p>
          <a:endParaRPr lang="ru-RU"/>
        </a:p>
      </dgm:t>
    </dgm:pt>
    <dgm:pt modelId="{8847B76D-B631-4E83-8224-E231CD2EBA72}">
      <dgm:prSet phldrT="[Текст]"/>
      <dgm:spPr/>
      <dgm:t>
        <a:bodyPr/>
        <a:lstStyle/>
        <a:p>
          <a:r>
            <a:rPr lang="ru-RU" b="1" dirty="0" smtClean="0"/>
            <a:t>Проректор</a:t>
          </a:r>
          <a:endParaRPr lang="ru-RU" dirty="0"/>
        </a:p>
      </dgm:t>
    </dgm:pt>
    <dgm:pt modelId="{181EFA85-4A4A-4348-B172-0748BB695C74}" type="parTrans" cxnId="{1CF83F71-EB65-46C1-AAED-965FBD6CA80B}">
      <dgm:prSet/>
      <dgm:spPr/>
      <dgm:t>
        <a:bodyPr/>
        <a:lstStyle/>
        <a:p>
          <a:endParaRPr lang="ru-RU"/>
        </a:p>
      </dgm:t>
    </dgm:pt>
    <dgm:pt modelId="{C4020045-5C9F-4EC4-AA75-6FC8E7B930DE}" type="sibTrans" cxnId="{1CF83F71-EB65-46C1-AAED-965FBD6CA80B}">
      <dgm:prSet/>
      <dgm:spPr/>
      <dgm:t>
        <a:bodyPr/>
        <a:lstStyle/>
        <a:p>
          <a:endParaRPr lang="ru-RU"/>
        </a:p>
      </dgm:t>
    </dgm:pt>
    <dgm:pt modelId="{60D3434E-2F45-4F1E-A455-C510685FC809}">
      <dgm:prSet phldrT="[Текст]"/>
      <dgm:spPr/>
      <dgm:t>
        <a:bodyPr/>
        <a:lstStyle/>
        <a:p>
          <a:r>
            <a:rPr lang="ru-RU" b="1" dirty="0" smtClean="0"/>
            <a:t>Начальник отдела</a:t>
          </a:r>
          <a:endParaRPr lang="ru-RU" b="1" dirty="0"/>
        </a:p>
      </dgm:t>
    </dgm:pt>
    <dgm:pt modelId="{A3148DD7-79E6-4CCE-AF3A-0991E1B25709}" type="parTrans" cxnId="{10DCB0C8-1D33-41F9-A241-B77E0A08403F}">
      <dgm:prSet/>
      <dgm:spPr/>
      <dgm:t>
        <a:bodyPr/>
        <a:lstStyle/>
        <a:p>
          <a:endParaRPr lang="ru-RU"/>
        </a:p>
      </dgm:t>
    </dgm:pt>
    <dgm:pt modelId="{071D26F5-0584-4FFE-BE40-D811730C4B6A}" type="sibTrans" cxnId="{10DCB0C8-1D33-41F9-A241-B77E0A08403F}">
      <dgm:prSet/>
      <dgm:spPr/>
      <dgm:t>
        <a:bodyPr/>
        <a:lstStyle/>
        <a:p>
          <a:endParaRPr lang="ru-RU"/>
        </a:p>
      </dgm:t>
    </dgm:pt>
    <dgm:pt modelId="{A55FAA47-EDE6-41E8-92FD-4D7F5BF14306}" type="pres">
      <dgm:prSet presAssocID="{42C45151-658F-4537-94F2-80B5343DEBB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B2513CC-434F-459E-B798-28EA424037E9}" type="pres">
      <dgm:prSet presAssocID="{85FD3EF0-5168-4D41-B2A9-A0D19D99FF4F}" presName="hierRoot1" presStyleCnt="0"/>
      <dgm:spPr/>
    </dgm:pt>
    <dgm:pt modelId="{1A28B372-58DA-4FA4-A116-1DF44B6DC10F}" type="pres">
      <dgm:prSet presAssocID="{85FD3EF0-5168-4D41-B2A9-A0D19D99FF4F}" presName="composite" presStyleCnt="0"/>
      <dgm:spPr/>
    </dgm:pt>
    <dgm:pt modelId="{8966A3FB-A09C-4C5F-AC20-AE2D3C237A19}" type="pres">
      <dgm:prSet presAssocID="{85FD3EF0-5168-4D41-B2A9-A0D19D99FF4F}" presName="image" presStyleLbl="node0" presStyleIdx="0" presStyleCnt="1"/>
      <dgm:spPr/>
    </dgm:pt>
    <dgm:pt modelId="{96BDCFEC-87FA-4967-846D-A0B5159F8D13}" type="pres">
      <dgm:prSet presAssocID="{85FD3EF0-5168-4D41-B2A9-A0D19D99FF4F}" presName="text" presStyleLbl="revTx" presStyleIdx="0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8108FA-1D27-4C60-A1B3-1573FC0A5500}" type="pres">
      <dgm:prSet presAssocID="{85FD3EF0-5168-4D41-B2A9-A0D19D99FF4F}" presName="hierChild2" presStyleCnt="0"/>
      <dgm:spPr/>
    </dgm:pt>
    <dgm:pt modelId="{D67D02D0-77CA-4188-A449-CAA1CF838541}" type="pres">
      <dgm:prSet presAssocID="{EFA7E290-4DFE-45D6-BDA4-D95C33C49D7C}" presName="Name10" presStyleLbl="parChTrans1D2" presStyleIdx="0" presStyleCnt="2"/>
      <dgm:spPr/>
      <dgm:t>
        <a:bodyPr/>
        <a:lstStyle/>
        <a:p>
          <a:endParaRPr lang="ru-RU"/>
        </a:p>
      </dgm:t>
    </dgm:pt>
    <dgm:pt modelId="{2F5DDC1E-C948-43F9-9FBD-46130885F466}" type="pres">
      <dgm:prSet presAssocID="{1E1A7C72-B3D8-412F-919A-F8CCDD6F1418}" presName="hierRoot2" presStyleCnt="0"/>
      <dgm:spPr/>
    </dgm:pt>
    <dgm:pt modelId="{2422E77B-FAFD-43FE-B613-9B6088FF60F1}" type="pres">
      <dgm:prSet presAssocID="{1E1A7C72-B3D8-412F-919A-F8CCDD6F1418}" presName="composite2" presStyleCnt="0"/>
      <dgm:spPr/>
    </dgm:pt>
    <dgm:pt modelId="{C885270F-CF7A-42B7-A56E-6CEB3A4C0929}" type="pres">
      <dgm:prSet presAssocID="{1E1A7C72-B3D8-412F-919A-F8CCDD6F1418}" presName="image2" presStyleLbl="node2" presStyleIdx="0" presStyleCnt="2"/>
      <dgm:spPr/>
    </dgm:pt>
    <dgm:pt modelId="{F47ACCC8-80BD-4208-A5AF-2B41E7EC80CC}" type="pres">
      <dgm:prSet presAssocID="{1E1A7C72-B3D8-412F-919A-F8CCDD6F1418}" presName="text2" presStyleLbl="revTx" presStyleIdx="1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032459-D4EA-4C11-8C3E-65A33761AD19}" type="pres">
      <dgm:prSet presAssocID="{1E1A7C72-B3D8-412F-919A-F8CCDD6F1418}" presName="hierChild3" presStyleCnt="0"/>
      <dgm:spPr/>
    </dgm:pt>
    <dgm:pt modelId="{876593B8-7D4C-456A-B95F-82A450359D13}" type="pres">
      <dgm:prSet presAssocID="{E25013D5-F371-4E31-A4B6-696C465CB49A}" presName="Name17" presStyleLbl="parChTrans1D3" presStyleIdx="0" presStyleCnt="3"/>
      <dgm:spPr/>
      <dgm:t>
        <a:bodyPr/>
        <a:lstStyle/>
        <a:p>
          <a:endParaRPr lang="ru-RU"/>
        </a:p>
      </dgm:t>
    </dgm:pt>
    <dgm:pt modelId="{BB4C73DF-F5FB-4378-B8A9-A83F4588B8B7}" type="pres">
      <dgm:prSet presAssocID="{6C912F56-E9A9-4A0D-A57C-C1D76158B999}" presName="hierRoot3" presStyleCnt="0"/>
      <dgm:spPr/>
    </dgm:pt>
    <dgm:pt modelId="{82C73ABC-AF04-4775-A401-4AA36F659837}" type="pres">
      <dgm:prSet presAssocID="{6C912F56-E9A9-4A0D-A57C-C1D76158B999}" presName="composite3" presStyleCnt="0"/>
      <dgm:spPr/>
    </dgm:pt>
    <dgm:pt modelId="{C22EAB36-21B9-42A1-8FFE-839F1E67107A}" type="pres">
      <dgm:prSet presAssocID="{6C912F56-E9A9-4A0D-A57C-C1D76158B999}" presName="image3" presStyleLbl="node3" presStyleIdx="0" presStyleCnt="3"/>
      <dgm:spPr/>
    </dgm:pt>
    <dgm:pt modelId="{1F773C19-B110-4757-B752-33F302FD057E}" type="pres">
      <dgm:prSet presAssocID="{6C912F56-E9A9-4A0D-A57C-C1D76158B999}" presName="text3" presStyleLbl="revTx" presStyleIdx="2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9E8829-785A-4B2C-97ED-29677993E48D}" type="pres">
      <dgm:prSet presAssocID="{6C912F56-E9A9-4A0D-A57C-C1D76158B999}" presName="hierChild4" presStyleCnt="0"/>
      <dgm:spPr/>
    </dgm:pt>
    <dgm:pt modelId="{C7B23C0D-1910-4E75-83A0-DEAF18FD920D}" type="pres">
      <dgm:prSet presAssocID="{41D16853-4072-4B23-9766-D53FE0BBDE78}" presName="Name17" presStyleLbl="parChTrans1D3" presStyleIdx="1" presStyleCnt="3"/>
      <dgm:spPr/>
      <dgm:t>
        <a:bodyPr/>
        <a:lstStyle/>
        <a:p>
          <a:endParaRPr lang="ru-RU"/>
        </a:p>
      </dgm:t>
    </dgm:pt>
    <dgm:pt modelId="{14BA1067-D19F-46CA-A1F9-92F6D0025645}" type="pres">
      <dgm:prSet presAssocID="{C85C1B68-5160-479A-8195-1A98FECA353D}" presName="hierRoot3" presStyleCnt="0"/>
      <dgm:spPr/>
    </dgm:pt>
    <dgm:pt modelId="{6F36ACCD-6EFE-413A-BF09-188B72653A5D}" type="pres">
      <dgm:prSet presAssocID="{C85C1B68-5160-479A-8195-1A98FECA353D}" presName="composite3" presStyleCnt="0"/>
      <dgm:spPr/>
    </dgm:pt>
    <dgm:pt modelId="{00616081-FCAB-46AB-8E48-ABA3593167F9}" type="pres">
      <dgm:prSet presAssocID="{C85C1B68-5160-479A-8195-1A98FECA353D}" presName="image3" presStyleLbl="node3" presStyleIdx="1" presStyleCnt="3"/>
      <dgm:spPr/>
    </dgm:pt>
    <dgm:pt modelId="{44D6139D-2DA5-4DEA-8605-9A26A4836981}" type="pres">
      <dgm:prSet presAssocID="{C85C1B68-5160-479A-8195-1A98FECA353D}" presName="text3" presStyleLbl="revTx" presStyleIdx="3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52CBC8-B402-4193-B3B5-981E2BD1ED4A}" type="pres">
      <dgm:prSet presAssocID="{C85C1B68-5160-479A-8195-1A98FECA353D}" presName="hierChild4" presStyleCnt="0"/>
      <dgm:spPr/>
    </dgm:pt>
    <dgm:pt modelId="{13DEBDD2-07FA-4275-9328-4508925139CC}" type="pres">
      <dgm:prSet presAssocID="{181EFA85-4A4A-4348-B172-0748BB695C74}" presName="Name10" presStyleLbl="parChTrans1D2" presStyleIdx="1" presStyleCnt="2"/>
      <dgm:spPr/>
      <dgm:t>
        <a:bodyPr/>
        <a:lstStyle/>
        <a:p>
          <a:endParaRPr lang="ru-RU"/>
        </a:p>
      </dgm:t>
    </dgm:pt>
    <dgm:pt modelId="{6355081E-6B2E-4E37-B572-9CF16F904855}" type="pres">
      <dgm:prSet presAssocID="{8847B76D-B631-4E83-8224-E231CD2EBA72}" presName="hierRoot2" presStyleCnt="0"/>
      <dgm:spPr/>
    </dgm:pt>
    <dgm:pt modelId="{A3247EFA-AEBF-4752-9818-507B7076190F}" type="pres">
      <dgm:prSet presAssocID="{8847B76D-B631-4E83-8224-E231CD2EBA72}" presName="composite2" presStyleCnt="0"/>
      <dgm:spPr/>
    </dgm:pt>
    <dgm:pt modelId="{490D8C8F-8B0A-412E-A600-8ED52E7BA743}" type="pres">
      <dgm:prSet presAssocID="{8847B76D-B631-4E83-8224-E231CD2EBA72}" presName="image2" presStyleLbl="node2" presStyleIdx="1" presStyleCnt="2"/>
      <dgm:spPr/>
    </dgm:pt>
    <dgm:pt modelId="{8A3709BD-923A-4265-82B0-3E830993DD4C}" type="pres">
      <dgm:prSet presAssocID="{8847B76D-B631-4E83-8224-E231CD2EBA72}" presName="text2" presStyleLbl="revTx" presStyleIdx="4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4C8A33-0079-4B06-8F92-7D275A2597DD}" type="pres">
      <dgm:prSet presAssocID="{8847B76D-B631-4E83-8224-E231CD2EBA72}" presName="hierChild3" presStyleCnt="0"/>
      <dgm:spPr/>
    </dgm:pt>
    <dgm:pt modelId="{411086CA-7B47-419C-9E7F-6245BEDE4DC6}" type="pres">
      <dgm:prSet presAssocID="{A3148DD7-79E6-4CCE-AF3A-0991E1B25709}" presName="Name17" presStyleLbl="parChTrans1D3" presStyleIdx="2" presStyleCnt="3"/>
      <dgm:spPr/>
      <dgm:t>
        <a:bodyPr/>
        <a:lstStyle/>
        <a:p>
          <a:endParaRPr lang="ru-RU"/>
        </a:p>
      </dgm:t>
    </dgm:pt>
    <dgm:pt modelId="{55FE56D9-4CE1-4458-9AA6-9F7789B7AC1A}" type="pres">
      <dgm:prSet presAssocID="{60D3434E-2F45-4F1E-A455-C510685FC809}" presName="hierRoot3" presStyleCnt="0"/>
      <dgm:spPr/>
    </dgm:pt>
    <dgm:pt modelId="{9759795D-02B5-49C0-9C8B-F5747778D06B}" type="pres">
      <dgm:prSet presAssocID="{60D3434E-2F45-4F1E-A455-C510685FC809}" presName="composite3" presStyleCnt="0"/>
      <dgm:spPr/>
    </dgm:pt>
    <dgm:pt modelId="{34269FBB-47ED-4588-98DE-764BE6876292}" type="pres">
      <dgm:prSet presAssocID="{60D3434E-2F45-4F1E-A455-C510685FC809}" presName="image3" presStyleLbl="node3" presStyleIdx="2" presStyleCnt="3"/>
      <dgm:spPr/>
    </dgm:pt>
    <dgm:pt modelId="{F99F1A00-4262-414F-AD88-C60D4F66A555}" type="pres">
      <dgm:prSet presAssocID="{60D3434E-2F45-4F1E-A455-C510685FC809}" presName="text3" presStyleLbl="revTx" presStyleIdx="5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962B35-1F66-48D0-8905-949F1B2241BB}" type="pres">
      <dgm:prSet presAssocID="{60D3434E-2F45-4F1E-A455-C510685FC809}" presName="hierChild4" presStyleCnt="0"/>
      <dgm:spPr/>
    </dgm:pt>
  </dgm:ptLst>
  <dgm:cxnLst>
    <dgm:cxn modelId="{DAA7D305-7C9A-4BA4-A2F4-160E652672B5}" type="presOf" srcId="{60D3434E-2F45-4F1E-A455-C510685FC809}" destId="{F99F1A00-4262-414F-AD88-C60D4F66A555}" srcOrd="0" destOrd="0" presId="urn:microsoft.com/office/officeart/2009/layout/CirclePictureHierarchy"/>
    <dgm:cxn modelId="{1CF83F71-EB65-46C1-AAED-965FBD6CA80B}" srcId="{85FD3EF0-5168-4D41-B2A9-A0D19D99FF4F}" destId="{8847B76D-B631-4E83-8224-E231CD2EBA72}" srcOrd="1" destOrd="0" parTransId="{181EFA85-4A4A-4348-B172-0748BB695C74}" sibTransId="{C4020045-5C9F-4EC4-AA75-6FC8E7B930DE}"/>
    <dgm:cxn modelId="{0758FDF5-86BC-4BE3-AD8D-342A8CEBE3B5}" type="presOf" srcId="{42C45151-658F-4537-94F2-80B5343DEBB1}" destId="{A55FAA47-EDE6-41E8-92FD-4D7F5BF14306}" srcOrd="0" destOrd="0" presId="urn:microsoft.com/office/officeart/2009/layout/CirclePictureHierarchy"/>
    <dgm:cxn modelId="{EAAA3108-8956-4ECF-954C-421043D2E0E3}" type="presOf" srcId="{C85C1B68-5160-479A-8195-1A98FECA353D}" destId="{44D6139D-2DA5-4DEA-8605-9A26A4836981}" srcOrd="0" destOrd="0" presId="urn:microsoft.com/office/officeart/2009/layout/CirclePictureHierarchy"/>
    <dgm:cxn modelId="{2624BD50-B6A8-474F-809E-81F1741BBB21}" type="presOf" srcId="{181EFA85-4A4A-4348-B172-0748BB695C74}" destId="{13DEBDD2-07FA-4275-9328-4508925139CC}" srcOrd="0" destOrd="0" presId="urn:microsoft.com/office/officeart/2009/layout/CirclePictureHierarchy"/>
    <dgm:cxn modelId="{15BCD0DC-9946-4E4C-B948-FBEB48E00554}" type="presOf" srcId="{8847B76D-B631-4E83-8224-E231CD2EBA72}" destId="{8A3709BD-923A-4265-82B0-3E830993DD4C}" srcOrd="0" destOrd="0" presId="urn:microsoft.com/office/officeart/2009/layout/CirclePictureHierarchy"/>
    <dgm:cxn modelId="{9AC8206F-3618-4659-89C2-1B787D593C65}" type="presOf" srcId="{E25013D5-F371-4E31-A4B6-696C465CB49A}" destId="{876593B8-7D4C-456A-B95F-82A450359D13}" srcOrd="0" destOrd="0" presId="urn:microsoft.com/office/officeart/2009/layout/CirclePictureHierarchy"/>
    <dgm:cxn modelId="{0BD6AE85-A3FD-4D37-8448-AD54C20DC85E}" srcId="{85FD3EF0-5168-4D41-B2A9-A0D19D99FF4F}" destId="{1E1A7C72-B3D8-412F-919A-F8CCDD6F1418}" srcOrd="0" destOrd="0" parTransId="{EFA7E290-4DFE-45D6-BDA4-D95C33C49D7C}" sibTransId="{8A036D32-EA0A-4A0F-B859-8EE107CDCDDC}"/>
    <dgm:cxn modelId="{80B6EA63-4E3C-456C-9989-7AFA3434E2D7}" type="presOf" srcId="{85FD3EF0-5168-4D41-B2A9-A0D19D99FF4F}" destId="{96BDCFEC-87FA-4967-846D-A0B5159F8D13}" srcOrd="0" destOrd="0" presId="urn:microsoft.com/office/officeart/2009/layout/CirclePictureHierarchy"/>
    <dgm:cxn modelId="{81FF7DB8-3076-4C0B-9DC8-40B995E2DF36}" type="presOf" srcId="{A3148DD7-79E6-4CCE-AF3A-0991E1B25709}" destId="{411086CA-7B47-419C-9E7F-6245BEDE4DC6}" srcOrd="0" destOrd="0" presId="urn:microsoft.com/office/officeart/2009/layout/CirclePictureHierarchy"/>
    <dgm:cxn modelId="{8E4CF042-4CA6-41BA-8A95-78CCD3C0661E}" type="presOf" srcId="{6C912F56-E9A9-4A0D-A57C-C1D76158B999}" destId="{1F773C19-B110-4757-B752-33F302FD057E}" srcOrd="0" destOrd="0" presId="urn:microsoft.com/office/officeart/2009/layout/CirclePictureHierarchy"/>
    <dgm:cxn modelId="{8A439036-CD21-49DB-8C69-430094482C65}" srcId="{1E1A7C72-B3D8-412F-919A-F8CCDD6F1418}" destId="{6C912F56-E9A9-4A0D-A57C-C1D76158B999}" srcOrd="0" destOrd="0" parTransId="{E25013D5-F371-4E31-A4B6-696C465CB49A}" sibTransId="{1FAA9842-AA31-4448-BC26-98692897CE86}"/>
    <dgm:cxn modelId="{5BF011C9-CAFC-4E19-B83C-5306D2E8A7BF}" srcId="{1E1A7C72-B3D8-412F-919A-F8CCDD6F1418}" destId="{C85C1B68-5160-479A-8195-1A98FECA353D}" srcOrd="1" destOrd="0" parTransId="{41D16853-4072-4B23-9766-D53FE0BBDE78}" sibTransId="{06C75422-2AC9-4255-84CA-011C4E8E79AA}"/>
    <dgm:cxn modelId="{29CE7190-9B36-4706-9EA2-923468CB9A3F}" type="presOf" srcId="{41D16853-4072-4B23-9766-D53FE0BBDE78}" destId="{C7B23C0D-1910-4E75-83A0-DEAF18FD920D}" srcOrd="0" destOrd="0" presId="urn:microsoft.com/office/officeart/2009/layout/CirclePictureHierarchy"/>
    <dgm:cxn modelId="{986263F2-9B01-49E9-83D5-E30A06BA9009}" srcId="{42C45151-658F-4537-94F2-80B5343DEBB1}" destId="{85FD3EF0-5168-4D41-B2A9-A0D19D99FF4F}" srcOrd="0" destOrd="0" parTransId="{ECDF5725-A298-4590-A93E-C91B7083F90A}" sibTransId="{E4915180-6A47-455B-9849-D28553907B54}"/>
    <dgm:cxn modelId="{10DCB0C8-1D33-41F9-A241-B77E0A08403F}" srcId="{8847B76D-B631-4E83-8224-E231CD2EBA72}" destId="{60D3434E-2F45-4F1E-A455-C510685FC809}" srcOrd="0" destOrd="0" parTransId="{A3148DD7-79E6-4CCE-AF3A-0991E1B25709}" sibTransId="{071D26F5-0584-4FFE-BE40-D811730C4B6A}"/>
    <dgm:cxn modelId="{C1458ABE-2CD8-442D-A976-911FF613D83E}" type="presOf" srcId="{EFA7E290-4DFE-45D6-BDA4-D95C33C49D7C}" destId="{D67D02D0-77CA-4188-A449-CAA1CF838541}" srcOrd="0" destOrd="0" presId="urn:microsoft.com/office/officeart/2009/layout/CirclePictureHierarchy"/>
    <dgm:cxn modelId="{07C09A7E-3E13-4381-8062-8A8B6820D48A}" type="presOf" srcId="{1E1A7C72-B3D8-412F-919A-F8CCDD6F1418}" destId="{F47ACCC8-80BD-4208-A5AF-2B41E7EC80CC}" srcOrd="0" destOrd="0" presId="urn:microsoft.com/office/officeart/2009/layout/CirclePictureHierarchy"/>
    <dgm:cxn modelId="{51746F0F-6B84-4490-BC3A-5D8348EFB40F}" type="presParOf" srcId="{A55FAA47-EDE6-41E8-92FD-4D7F5BF14306}" destId="{6B2513CC-434F-459E-B798-28EA424037E9}" srcOrd="0" destOrd="0" presId="urn:microsoft.com/office/officeart/2009/layout/CirclePictureHierarchy"/>
    <dgm:cxn modelId="{555C6048-4D76-4D6A-B599-E7DF62E638F9}" type="presParOf" srcId="{6B2513CC-434F-459E-B798-28EA424037E9}" destId="{1A28B372-58DA-4FA4-A116-1DF44B6DC10F}" srcOrd="0" destOrd="0" presId="urn:microsoft.com/office/officeart/2009/layout/CirclePictureHierarchy"/>
    <dgm:cxn modelId="{F16F504E-D095-439A-AFB3-DD8833292AC3}" type="presParOf" srcId="{1A28B372-58DA-4FA4-A116-1DF44B6DC10F}" destId="{8966A3FB-A09C-4C5F-AC20-AE2D3C237A19}" srcOrd="0" destOrd="0" presId="urn:microsoft.com/office/officeart/2009/layout/CirclePictureHierarchy"/>
    <dgm:cxn modelId="{4F0A72BF-EA95-4716-B69E-39EBAA26C9A6}" type="presParOf" srcId="{1A28B372-58DA-4FA4-A116-1DF44B6DC10F}" destId="{96BDCFEC-87FA-4967-846D-A0B5159F8D13}" srcOrd="1" destOrd="0" presId="urn:microsoft.com/office/officeart/2009/layout/CirclePictureHierarchy"/>
    <dgm:cxn modelId="{23B7873D-BB1B-4FAC-B60A-904929B2B33A}" type="presParOf" srcId="{6B2513CC-434F-459E-B798-28EA424037E9}" destId="{358108FA-1D27-4C60-A1B3-1573FC0A5500}" srcOrd="1" destOrd="0" presId="urn:microsoft.com/office/officeart/2009/layout/CirclePictureHierarchy"/>
    <dgm:cxn modelId="{75B6C947-708B-407D-8CF7-F6EB3B720423}" type="presParOf" srcId="{358108FA-1D27-4C60-A1B3-1573FC0A5500}" destId="{D67D02D0-77CA-4188-A449-CAA1CF838541}" srcOrd="0" destOrd="0" presId="urn:microsoft.com/office/officeart/2009/layout/CirclePictureHierarchy"/>
    <dgm:cxn modelId="{9DEFE58C-B616-4319-B153-D8BD28F4315B}" type="presParOf" srcId="{358108FA-1D27-4C60-A1B3-1573FC0A5500}" destId="{2F5DDC1E-C948-43F9-9FBD-46130885F466}" srcOrd="1" destOrd="0" presId="urn:microsoft.com/office/officeart/2009/layout/CirclePictureHierarchy"/>
    <dgm:cxn modelId="{AC05B08D-6876-448B-A54B-1C287BCCFA85}" type="presParOf" srcId="{2F5DDC1E-C948-43F9-9FBD-46130885F466}" destId="{2422E77B-FAFD-43FE-B613-9B6088FF60F1}" srcOrd="0" destOrd="0" presId="urn:microsoft.com/office/officeart/2009/layout/CirclePictureHierarchy"/>
    <dgm:cxn modelId="{C63043A5-E471-453A-A286-77FA7114C111}" type="presParOf" srcId="{2422E77B-FAFD-43FE-B613-9B6088FF60F1}" destId="{C885270F-CF7A-42B7-A56E-6CEB3A4C0929}" srcOrd="0" destOrd="0" presId="urn:microsoft.com/office/officeart/2009/layout/CirclePictureHierarchy"/>
    <dgm:cxn modelId="{72CF87AE-BF93-44AE-9F11-C64DBDD93640}" type="presParOf" srcId="{2422E77B-FAFD-43FE-B613-9B6088FF60F1}" destId="{F47ACCC8-80BD-4208-A5AF-2B41E7EC80CC}" srcOrd="1" destOrd="0" presId="urn:microsoft.com/office/officeart/2009/layout/CirclePictureHierarchy"/>
    <dgm:cxn modelId="{BEA849EF-936E-4A42-8202-17A1072FF938}" type="presParOf" srcId="{2F5DDC1E-C948-43F9-9FBD-46130885F466}" destId="{83032459-D4EA-4C11-8C3E-65A33761AD19}" srcOrd="1" destOrd="0" presId="urn:microsoft.com/office/officeart/2009/layout/CirclePictureHierarchy"/>
    <dgm:cxn modelId="{2FFC56F7-37E6-4DA8-9DC3-F31513DA3FA8}" type="presParOf" srcId="{83032459-D4EA-4C11-8C3E-65A33761AD19}" destId="{876593B8-7D4C-456A-B95F-82A450359D13}" srcOrd="0" destOrd="0" presId="urn:microsoft.com/office/officeart/2009/layout/CirclePictureHierarchy"/>
    <dgm:cxn modelId="{AD8221A7-6CB2-47DB-9CBD-40CA0D503667}" type="presParOf" srcId="{83032459-D4EA-4C11-8C3E-65A33761AD19}" destId="{BB4C73DF-F5FB-4378-B8A9-A83F4588B8B7}" srcOrd="1" destOrd="0" presId="urn:microsoft.com/office/officeart/2009/layout/CirclePictureHierarchy"/>
    <dgm:cxn modelId="{1527546F-4DFF-47F9-8D15-EAAE9476DDE0}" type="presParOf" srcId="{BB4C73DF-F5FB-4378-B8A9-A83F4588B8B7}" destId="{82C73ABC-AF04-4775-A401-4AA36F659837}" srcOrd="0" destOrd="0" presId="urn:microsoft.com/office/officeart/2009/layout/CirclePictureHierarchy"/>
    <dgm:cxn modelId="{9204FFD8-92FD-40BD-99C3-C93CC1273A8F}" type="presParOf" srcId="{82C73ABC-AF04-4775-A401-4AA36F659837}" destId="{C22EAB36-21B9-42A1-8FFE-839F1E67107A}" srcOrd="0" destOrd="0" presId="urn:microsoft.com/office/officeart/2009/layout/CirclePictureHierarchy"/>
    <dgm:cxn modelId="{E66D8F9D-EB91-401E-8804-8C8C0336D554}" type="presParOf" srcId="{82C73ABC-AF04-4775-A401-4AA36F659837}" destId="{1F773C19-B110-4757-B752-33F302FD057E}" srcOrd="1" destOrd="0" presId="urn:microsoft.com/office/officeart/2009/layout/CirclePictureHierarchy"/>
    <dgm:cxn modelId="{3BF6763F-43AB-43FC-93FC-D42F2CBB872C}" type="presParOf" srcId="{BB4C73DF-F5FB-4378-B8A9-A83F4588B8B7}" destId="{AE9E8829-785A-4B2C-97ED-29677993E48D}" srcOrd="1" destOrd="0" presId="urn:microsoft.com/office/officeart/2009/layout/CirclePictureHierarchy"/>
    <dgm:cxn modelId="{620A621A-6D1C-4FAC-BC6F-B9FCEFAA0E30}" type="presParOf" srcId="{83032459-D4EA-4C11-8C3E-65A33761AD19}" destId="{C7B23C0D-1910-4E75-83A0-DEAF18FD920D}" srcOrd="2" destOrd="0" presId="urn:microsoft.com/office/officeart/2009/layout/CirclePictureHierarchy"/>
    <dgm:cxn modelId="{D9B84384-DDED-465D-8173-EF5AF1DAF96B}" type="presParOf" srcId="{83032459-D4EA-4C11-8C3E-65A33761AD19}" destId="{14BA1067-D19F-46CA-A1F9-92F6D0025645}" srcOrd="3" destOrd="0" presId="urn:microsoft.com/office/officeart/2009/layout/CirclePictureHierarchy"/>
    <dgm:cxn modelId="{0481CC89-9266-4A48-8075-EFF3F80DEC07}" type="presParOf" srcId="{14BA1067-D19F-46CA-A1F9-92F6D0025645}" destId="{6F36ACCD-6EFE-413A-BF09-188B72653A5D}" srcOrd="0" destOrd="0" presId="urn:microsoft.com/office/officeart/2009/layout/CirclePictureHierarchy"/>
    <dgm:cxn modelId="{38550758-0717-4C58-A81D-3848E2BA9A36}" type="presParOf" srcId="{6F36ACCD-6EFE-413A-BF09-188B72653A5D}" destId="{00616081-FCAB-46AB-8E48-ABA3593167F9}" srcOrd="0" destOrd="0" presId="urn:microsoft.com/office/officeart/2009/layout/CirclePictureHierarchy"/>
    <dgm:cxn modelId="{0FD56D5D-FC83-4625-BB7A-59C06D00A79E}" type="presParOf" srcId="{6F36ACCD-6EFE-413A-BF09-188B72653A5D}" destId="{44D6139D-2DA5-4DEA-8605-9A26A4836981}" srcOrd="1" destOrd="0" presId="urn:microsoft.com/office/officeart/2009/layout/CirclePictureHierarchy"/>
    <dgm:cxn modelId="{CA953F29-E5EB-46DE-AD66-603E51B28182}" type="presParOf" srcId="{14BA1067-D19F-46CA-A1F9-92F6D0025645}" destId="{3952CBC8-B402-4193-B3B5-981E2BD1ED4A}" srcOrd="1" destOrd="0" presId="urn:microsoft.com/office/officeart/2009/layout/CirclePictureHierarchy"/>
    <dgm:cxn modelId="{86A26259-6283-42B3-B673-24DCAE75C517}" type="presParOf" srcId="{358108FA-1D27-4C60-A1B3-1573FC0A5500}" destId="{13DEBDD2-07FA-4275-9328-4508925139CC}" srcOrd="2" destOrd="0" presId="urn:microsoft.com/office/officeart/2009/layout/CirclePictureHierarchy"/>
    <dgm:cxn modelId="{A3E394D0-27B3-455A-B12D-901A06FE17B6}" type="presParOf" srcId="{358108FA-1D27-4C60-A1B3-1573FC0A5500}" destId="{6355081E-6B2E-4E37-B572-9CF16F904855}" srcOrd="3" destOrd="0" presId="urn:microsoft.com/office/officeart/2009/layout/CirclePictureHierarchy"/>
    <dgm:cxn modelId="{62FB9615-F888-4262-93CF-9D09F33A71D2}" type="presParOf" srcId="{6355081E-6B2E-4E37-B572-9CF16F904855}" destId="{A3247EFA-AEBF-4752-9818-507B7076190F}" srcOrd="0" destOrd="0" presId="urn:microsoft.com/office/officeart/2009/layout/CirclePictureHierarchy"/>
    <dgm:cxn modelId="{7F4FD7CC-936B-487D-A861-8AA303DDC43C}" type="presParOf" srcId="{A3247EFA-AEBF-4752-9818-507B7076190F}" destId="{490D8C8F-8B0A-412E-A600-8ED52E7BA743}" srcOrd="0" destOrd="0" presId="urn:microsoft.com/office/officeart/2009/layout/CirclePictureHierarchy"/>
    <dgm:cxn modelId="{2B973517-F89D-4849-8B43-5B55E88A2790}" type="presParOf" srcId="{A3247EFA-AEBF-4752-9818-507B7076190F}" destId="{8A3709BD-923A-4265-82B0-3E830993DD4C}" srcOrd="1" destOrd="0" presId="urn:microsoft.com/office/officeart/2009/layout/CirclePictureHierarchy"/>
    <dgm:cxn modelId="{8F6B754F-9B07-4778-B6F7-5B00DE6B2DA5}" type="presParOf" srcId="{6355081E-6B2E-4E37-B572-9CF16F904855}" destId="{9A4C8A33-0079-4B06-8F92-7D275A2597DD}" srcOrd="1" destOrd="0" presId="urn:microsoft.com/office/officeart/2009/layout/CirclePictureHierarchy"/>
    <dgm:cxn modelId="{48EF668C-3870-47D0-A8DD-487003B75078}" type="presParOf" srcId="{9A4C8A33-0079-4B06-8F92-7D275A2597DD}" destId="{411086CA-7B47-419C-9E7F-6245BEDE4DC6}" srcOrd="0" destOrd="0" presId="urn:microsoft.com/office/officeart/2009/layout/CirclePictureHierarchy"/>
    <dgm:cxn modelId="{F73D2AAD-5724-4AFE-B32A-B54EF436F329}" type="presParOf" srcId="{9A4C8A33-0079-4B06-8F92-7D275A2597DD}" destId="{55FE56D9-4CE1-4458-9AA6-9F7789B7AC1A}" srcOrd="1" destOrd="0" presId="urn:microsoft.com/office/officeart/2009/layout/CirclePictureHierarchy"/>
    <dgm:cxn modelId="{1023BFA1-1E9F-4F5F-A80F-D83621D2528C}" type="presParOf" srcId="{55FE56D9-4CE1-4458-9AA6-9F7789B7AC1A}" destId="{9759795D-02B5-49C0-9C8B-F5747778D06B}" srcOrd="0" destOrd="0" presId="urn:microsoft.com/office/officeart/2009/layout/CirclePictureHierarchy"/>
    <dgm:cxn modelId="{5E7625B4-1080-4EBD-B148-AE749FD6518E}" type="presParOf" srcId="{9759795D-02B5-49C0-9C8B-F5747778D06B}" destId="{34269FBB-47ED-4588-98DE-764BE6876292}" srcOrd="0" destOrd="0" presId="urn:microsoft.com/office/officeart/2009/layout/CirclePictureHierarchy"/>
    <dgm:cxn modelId="{F0EF18C8-1C23-4B5A-A712-1B681DD2C5DF}" type="presParOf" srcId="{9759795D-02B5-49C0-9C8B-F5747778D06B}" destId="{F99F1A00-4262-414F-AD88-C60D4F66A555}" srcOrd="1" destOrd="0" presId="urn:microsoft.com/office/officeart/2009/layout/CirclePictureHierarchy"/>
    <dgm:cxn modelId="{34C432AC-6C47-4757-8259-8FA9B8D0DDF0}" type="presParOf" srcId="{55FE56D9-4CE1-4458-9AA6-9F7789B7AC1A}" destId="{47962B35-1F66-48D0-8905-949F1B2241BB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CF8882-5A24-4C52-885A-F347122ECA05}" type="doc">
      <dgm:prSet loTypeId="urn:microsoft.com/office/officeart/2005/8/layout/chevron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22934D7E-9CA9-4BED-A8E0-7C8EEACC3FEB}">
      <dgm:prSet phldrT="[Текст]" phldr="1"/>
      <dgm:spPr/>
      <dgm:t>
        <a:bodyPr/>
        <a:lstStyle/>
        <a:p>
          <a:endParaRPr lang="ru-RU"/>
        </a:p>
      </dgm:t>
    </dgm:pt>
    <dgm:pt modelId="{E7B68E2A-7DE8-4E96-B616-91B754D075D5}" type="parTrans" cxnId="{89AC37E7-9D5F-4F23-92D2-308015B742AF}">
      <dgm:prSet/>
      <dgm:spPr/>
      <dgm:t>
        <a:bodyPr/>
        <a:lstStyle/>
        <a:p>
          <a:endParaRPr lang="ru-RU"/>
        </a:p>
      </dgm:t>
    </dgm:pt>
    <dgm:pt modelId="{F665FB09-BEED-422D-8C1C-B76FFA04CCEB}" type="sibTrans" cxnId="{89AC37E7-9D5F-4F23-92D2-308015B742AF}">
      <dgm:prSet/>
      <dgm:spPr/>
      <dgm:t>
        <a:bodyPr/>
        <a:lstStyle/>
        <a:p>
          <a:endParaRPr lang="ru-RU"/>
        </a:p>
      </dgm:t>
    </dgm:pt>
    <dgm:pt modelId="{B873CBA5-8474-42F8-B5DC-3594D858189D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Отсутствие явно выраженных признаков власти</a:t>
          </a:r>
          <a:endParaRPr lang="ru-RU" b="1" dirty="0">
            <a:solidFill>
              <a:srgbClr val="002060"/>
            </a:solidFill>
          </a:endParaRPr>
        </a:p>
      </dgm:t>
    </dgm:pt>
    <dgm:pt modelId="{B837C267-073F-4810-B33A-9F8D76DDA85A}" type="parTrans" cxnId="{74B75047-43C7-4CEF-BEEE-5E2F2ECA86A6}">
      <dgm:prSet/>
      <dgm:spPr/>
      <dgm:t>
        <a:bodyPr/>
        <a:lstStyle/>
        <a:p>
          <a:endParaRPr lang="ru-RU"/>
        </a:p>
      </dgm:t>
    </dgm:pt>
    <dgm:pt modelId="{828DAAC9-C375-4618-B0A3-469CA350FCFF}" type="sibTrans" cxnId="{74B75047-43C7-4CEF-BEEE-5E2F2ECA86A6}">
      <dgm:prSet/>
      <dgm:spPr/>
      <dgm:t>
        <a:bodyPr/>
        <a:lstStyle/>
        <a:p>
          <a:endParaRPr lang="ru-RU"/>
        </a:p>
      </dgm:t>
    </dgm:pt>
    <dgm:pt modelId="{64A9C9C3-875E-445D-A2AB-4D1AAF766E63}">
      <dgm:prSet phldrT="[Текст]" phldr="1"/>
      <dgm:spPr/>
      <dgm:t>
        <a:bodyPr/>
        <a:lstStyle/>
        <a:p>
          <a:endParaRPr lang="ru-RU"/>
        </a:p>
      </dgm:t>
    </dgm:pt>
    <dgm:pt modelId="{E11008C1-9D52-4E89-BE42-7286C6EF98CF}" type="parTrans" cxnId="{F4A65F93-DEB9-4B49-9D1C-6B6F2502D39A}">
      <dgm:prSet/>
      <dgm:spPr/>
      <dgm:t>
        <a:bodyPr/>
        <a:lstStyle/>
        <a:p>
          <a:endParaRPr lang="ru-RU"/>
        </a:p>
      </dgm:t>
    </dgm:pt>
    <dgm:pt modelId="{43CC825F-6199-4621-8416-B711FDD1E689}" type="sibTrans" cxnId="{F4A65F93-DEB9-4B49-9D1C-6B6F2502D39A}">
      <dgm:prSet/>
      <dgm:spPr/>
      <dgm:t>
        <a:bodyPr/>
        <a:lstStyle/>
        <a:p>
          <a:endParaRPr lang="ru-RU"/>
        </a:p>
      </dgm:t>
    </dgm:pt>
    <dgm:pt modelId="{7109629D-CF30-4811-8A35-3765D5A22F91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Отсутствие инструкций и регламентированных процедур</a:t>
          </a:r>
          <a:endParaRPr lang="ru-RU" b="1" dirty="0">
            <a:solidFill>
              <a:srgbClr val="002060"/>
            </a:solidFill>
          </a:endParaRPr>
        </a:p>
      </dgm:t>
    </dgm:pt>
    <dgm:pt modelId="{ED591310-B3B7-43F8-B731-7D5784679285}" type="parTrans" cxnId="{0A073148-6479-4383-83B9-6D78EA590023}">
      <dgm:prSet/>
      <dgm:spPr/>
      <dgm:t>
        <a:bodyPr/>
        <a:lstStyle/>
        <a:p>
          <a:endParaRPr lang="ru-RU"/>
        </a:p>
      </dgm:t>
    </dgm:pt>
    <dgm:pt modelId="{ED439869-892C-4804-B5BE-A36777399DD0}" type="sibTrans" cxnId="{0A073148-6479-4383-83B9-6D78EA590023}">
      <dgm:prSet/>
      <dgm:spPr/>
      <dgm:t>
        <a:bodyPr/>
        <a:lstStyle/>
        <a:p>
          <a:endParaRPr lang="ru-RU"/>
        </a:p>
      </dgm:t>
    </dgm:pt>
    <dgm:pt modelId="{21F30B49-A7BF-436C-BE18-66A6A72F02A7}">
      <dgm:prSet phldrT="[Текст]" phldr="1"/>
      <dgm:spPr/>
      <dgm:t>
        <a:bodyPr/>
        <a:lstStyle/>
        <a:p>
          <a:endParaRPr lang="ru-RU"/>
        </a:p>
      </dgm:t>
    </dgm:pt>
    <dgm:pt modelId="{AC399C52-FCFC-4381-BDB9-C0DA6D4CBEDD}" type="parTrans" cxnId="{19021A8D-1804-46A5-8CCE-348DDA2C0AB4}">
      <dgm:prSet/>
      <dgm:spPr/>
      <dgm:t>
        <a:bodyPr/>
        <a:lstStyle/>
        <a:p>
          <a:endParaRPr lang="ru-RU"/>
        </a:p>
      </dgm:t>
    </dgm:pt>
    <dgm:pt modelId="{C31DC0A3-3A08-4FF7-B4C0-D088814B5B3F}" type="sibTrans" cxnId="{19021A8D-1804-46A5-8CCE-348DDA2C0AB4}">
      <dgm:prSet/>
      <dgm:spPr/>
      <dgm:t>
        <a:bodyPr/>
        <a:lstStyle/>
        <a:p>
          <a:endParaRPr lang="ru-RU"/>
        </a:p>
      </dgm:t>
    </dgm:pt>
    <dgm:pt modelId="{B87314D4-7AE5-4F05-8962-E7B324FE6AAE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Индивидуальная инициатива: решения по проблеме принимается там, где проблема обнаружена</a:t>
          </a:r>
          <a:endParaRPr lang="ru-RU" b="1" dirty="0">
            <a:solidFill>
              <a:srgbClr val="002060"/>
            </a:solidFill>
          </a:endParaRPr>
        </a:p>
      </dgm:t>
    </dgm:pt>
    <dgm:pt modelId="{0F9592D7-17A3-4841-8D11-FBA8F98BEC90}" type="parTrans" cxnId="{9D13DA7C-D7B9-4C96-ACB3-81F38D05B680}">
      <dgm:prSet/>
      <dgm:spPr/>
      <dgm:t>
        <a:bodyPr/>
        <a:lstStyle/>
        <a:p>
          <a:endParaRPr lang="ru-RU"/>
        </a:p>
      </dgm:t>
    </dgm:pt>
    <dgm:pt modelId="{C929E88B-7F78-4393-BE21-2469A2FBAD47}" type="sibTrans" cxnId="{9D13DA7C-D7B9-4C96-ACB3-81F38D05B680}">
      <dgm:prSet/>
      <dgm:spPr/>
      <dgm:t>
        <a:bodyPr/>
        <a:lstStyle/>
        <a:p>
          <a:endParaRPr lang="ru-RU"/>
        </a:p>
      </dgm:t>
    </dgm:pt>
    <dgm:pt modelId="{5012AC52-80A1-47AA-8FCB-5E9D30E2443B}">
      <dgm:prSet/>
      <dgm:spPr/>
      <dgm:t>
        <a:bodyPr/>
        <a:lstStyle/>
        <a:p>
          <a:endParaRPr lang="ru-RU"/>
        </a:p>
      </dgm:t>
    </dgm:pt>
    <dgm:pt modelId="{4D10A4EA-9141-4E7E-A0C7-FAF11B44368D}" type="parTrans" cxnId="{B30389FD-4D50-4355-A75F-246457B3EA5F}">
      <dgm:prSet/>
      <dgm:spPr/>
      <dgm:t>
        <a:bodyPr/>
        <a:lstStyle/>
        <a:p>
          <a:endParaRPr lang="ru-RU"/>
        </a:p>
      </dgm:t>
    </dgm:pt>
    <dgm:pt modelId="{FA06ABCE-B685-428B-A64F-965F845971F5}" type="sibTrans" cxnId="{B30389FD-4D50-4355-A75F-246457B3EA5F}">
      <dgm:prSet/>
      <dgm:spPr/>
      <dgm:t>
        <a:bodyPr/>
        <a:lstStyle/>
        <a:p>
          <a:endParaRPr lang="ru-RU"/>
        </a:p>
      </dgm:t>
    </dgm:pt>
    <dgm:pt modelId="{6FFECA9B-23FB-4E33-9DA7-DA3055A99572}">
      <dgm:prSet/>
      <dgm:spPr/>
      <dgm:t>
        <a:bodyPr/>
        <a:lstStyle/>
        <a:p>
          <a:endParaRPr lang="ru-RU"/>
        </a:p>
      </dgm:t>
    </dgm:pt>
    <dgm:pt modelId="{C03033E7-164B-43DE-BA15-9415A41553C9}" type="parTrans" cxnId="{5770A8AF-F680-4CC4-90DF-82C98CCFEB7B}">
      <dgm:prSet/>
      <dgm:spPr/>
      <dgm:t>
        <a:bodyPr/>
        <a:lstStyle/>
        <a:p>
          <a:endParaRPr lang="ru-RU"/>
        </a:p>
      </dgm:t>
    </dgm:pt>
    <dgm:pt modelId="{97ECDD8E-303E-4396-BD82-5D3520ADCD93}" type="sibTrans" cxnId="{5770A8AF-F680-4CC4-90DF-82C98CCFEB7B}">
      <dgm:prSet/>
      <dgm:spPr/>
      <dgm:t>
        <a:bodyPr/>
        <a:lstStyle/>
        <a:p>
          <a:endParaRPr lang="ru-RU"/>
        </a:p>
      </dgm:t>
    </dgm:pt>
    <dgm:pt modelId="{466CADD4-FC10-4E8A-AB23-044693B32E27}">
      <dgm:prSet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Процесс напоминает творческую игру участников на основе дружеской соревновательности</a:t>
          </a:r>
          <a:endParaRPr lang="ru-RU" b="1" dirty="0">
            <a:solidFill>
              <a:srgbClr val="002060"/>
            </a:solidFill>
          </a:endParaRPr>
        </a:p>
      </dgm:t>
    </dgm:pt>
    <dgm:pt modelId="{FDF9C28A-16AD-4D57-B56C-8F31D4C7C256}" type="parTrans" cxnId="{49CAAF3D-7895-4CCC-A491-FEB9DCCB14D9}">
      <dgm:prSet/>
      <dgm:spPr/>
      <dgm:t>
        <a:bodyPr/>
        <a:lstStyle/>
        <a:p>
          <a:endParaRPr lang="ru-RU"/>
        </a:p>
      </dgm:t>
    </dgm:pt>
    <dgm:pt modelId="{C3FE1B7E-D2CE-4B7C-8FDC-E518C20B3C74}" type="sibTrans" cxnId="{49CAAF3D-7895-4CCC-A491-FEB9DCCB14D9}">
      <dgm:prSet/>
      <dgm:spPr/>
      <dgm:t>
        <a:bodyPr/>
        <a:lstStyle/>
        <a:p>
          <a:endParaRPr lang="ru-RU"/>
        </a:p>
      </dgm:t>
    </dgm:pt>
    <dgm:pt modelId="{2CD8ED80-200C-4AAA-A6BE-92E8EB051BCD}">
      <dgm:prSet/>
      <dgm:spPr/>
      <dgm:t>
        <a:bodyPr/>
        <a:lstStyle/>
        <a:p>
          <a:r>
            <a:rPr lang="ru-RU" b="1" u="sng" dirty="0" smtClean="0">
              <a:solidFill>
                <a:srgbClr val="002060"/>
              </a:solidFill>
            </a:rPr>
            <a:t>Роль менеджера</a:t>
          </a:r>
          <a:r>
            <a:rPr lang="ru-RU" b="1" dirty="0" smtClean="0">
              <a:solidFill>
                <a:srgbClr val="002060"/>
              </a:solidFill>
            </a:rPr>
            <a:t>: поставить задачу, обеспечить ресурсами, не мешать и следить, чтобы не мешали другие</a:t>
          </a:r>
          <a:endParaRPr lang="ru-RU" b="1" dirty="0">
            <a:solidFill>
              <a:srgbClr val="002060"/>
            </a:solidFill>
          </a:endParaRPr>
        </a:p>
      </dgm:t>
    </dgm:pt>
    <dgm:pt modelId="{1726A238-B4EE-4716-A1C9-7626880BE930}" type="parTrans" cxnId="{8985EAFC-0259-4F37-A460-8F4948146D7D}">
      <dgm:prSet/>
      <dgm:spPr/>
      <dgm:t>
        <a:bodyPr/>
        <a:lstStyle/>
        <a:p>
          <a:endParaRPr lang="ru-RU"/>
        </a:p>
      </dgm:t>
    </dgm:pt>
    <dgm:pt modelId="{15852D80-8A8B-4010-B431-FFAB38258FDE}" type="sibTrans" cxnId="{8985EAFC-0259-4F37-A460-8F4948146D7D}">
      <dgm:prSet/>
      <dgm:spPr/>
      <dgm:t>
        <a:bodyPr/>
        <a:lstStyle/>
        <a:p>
          <a:endParaRPr lang="ru-RU"/>
        </a:p>
      </dgm:t>
    </dgm:pt>
    <dgm:pt modelId="{CB3C7A09-9FDB-40F2-AF5D-60D2DE8EAD15}" type="pres">
      <dgm:prSet presAssocID="{6CCF8882-5A24-4C52-885A-F347122ECA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707A88-AA83-4A1B-B414-D1778FC72186}" type="pres">
      <dgm:prSet presAssocID="{22934D7E-9CA9-4BED-A8E0-7C8EEACC3FEB}" presName="composite" presStyleCnt="0"/>
      <dgm:spPr/>
    </dgm:pt>
    <dgm:pt modelId="{001D76FF-5B71-4679-BB71-20A58AEED508}" type="pres">
      <dgm:prSet presAssocID="{22934D7E-9CA9-4BED-A8E0-7C8EEACC3FEB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EC808-64B2-405B-B4C9-72D01D313408}" type="pres">
      <dgm:prSet presAssocID="{22934D7E-9CA9-4BED-A8E0-7C8EEACC3FEB}" presName="descendantText" presStyleLbl="alignAcc1" presStyleIdx="0" presStyleCnt="5" custLinFactNeighborX="22597" custLinFactNeighborY="-4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DF30A-1065-49AD-9CCC-6A65B9784ED8}" type="pres">
      <dgm:prSet presAssocID="{F665FB09-BEED-422D-8C1C-B76FFA04CCEB}" presName="sp" presStyleCnt="0"/>
      <dgm:spPr/>
    </dgm:pt>
    <dgm:pt modelId="{583701BD-6144-43AE-BC38-6DAEDE9BE6DC}" type="pres">
      <dgm:prSet presAssocID="{64A9C9C3-875E-445D-A2AB-4D1AAF766E63}" presName="composite" presStyleCnt="0"/>
      <dgm:spPr/>
    </dgm:pt>
    <dgm:pt modelId="{05294611-822D-4A82-ABCF-59853E166085}" type="pres">
      <dgm:prSet presAssocID="{64A9C9C3-875E-445D-A2AB-4D1AAF766E63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8FD2D-3A1A-4335-9FD4-9349E90AD98A}" type="pres">
      <dgm:prSet presAssocID="{64A9C9C3-875E-445D-A2AB-4D1AAF766E63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52A65-21B6-4C3B-BA09-34B834DB512B}" type="pres">
      <dgm:prSet presAssocID="{43CC825F-6199-4621-8416-B711FDD1E689}" presName="sp" presStyleCnt="0"/>
      <dgm:spPr/>
    </dgm:pt>
    <dgm:pt modelId="{105812A3-E74F-4B9E-AB05-677A7C41D619}" type="pres">
      <dgm:prSet presAssocID="{21F30B49-A7BF-436C-BE18-66A6A72F02A7}" presName="composite" presStyleCnt="0"/>
      <dgm:spPr/>
    </dgm:pt>
    <dgm:pt modelId="{2BD31BC2-88AD-4823-A460-09F2FDA3F4E1}" type="pres">
      <dgm:prSet presAssocID="{21F30B49-A7BF-436C-BE18-66A6A72F02A7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5EECA-4AC4-4E19-9F23-12BACE5B8BA6}" type="pres">
      <dgm:prSet presAssocID="{21F30B49-A7BF-436C-BE18-66A6A72F02A7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060ED-FB5E-4E1F-92E8-89D2F2EE9DD1}" type="pres">
      <dgm:prSet presAssocID="{C31DC0A3-3A08-4FF7-B4C0-D088814B5B3F}" presName="sp" presStyleCnt="0"/>
      <dgm:spPr/>
    </dgm:pt>
    <dgm:pt modelId="{1B86A02A-645F-48B9-AA1B-6A911332204B}" type="pres">
      <dgm:prSet presAssocID="{5012AC52-80A1-47AA-8FCB-5E9D30E2443B}" presName="composite" presStyleCnt="0"/>
      <dgm:spPr/>
    </dgm:pt>
    <dgm:pt modelId="{00D9AE8A-E1F3-4EA5-9AFC-28EEAAAB3C84}" type="pres">
      <dgm:prSet presAssocID="{5012AC52-80A1-47AA-8FCB-5E9D30E2443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7B174-C050-4471-9C6B-38F3BB6900C0}" type="pres">
      <dgm:prSet presAssocID="{5012AC52-80A1-47AA-8FCB-5E9D30E2443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AF209-66E6-4D3C-8C8C-1203ED895CC0}" type="pres">
      <dgm:prSet presAssocID="{FA06ABCE-B685-428B-A64F-965F845971F5}" presName="sp" presStyleCnt="0"/>
      <dgm:spPr/>
    </dgm:pt>
    <dgm:pt modelId="{0E2F9758-73A5-44FD-9664-161F402AC0D1}" type="pres">
      <dgm:prSet presAssocID="{6FFECA9B-23FB-4E33-9DA7-DA3055A99572}" presName="composite" presStyleCnt="0"/>
      <dgm:spPr/>
    </dgm:pt>
    <dgm:pt modelId="{690AB016-578E-465A-B3D9-7E48AE285DD7}" type="pres">
      <dgm:prSet presAssocID="{6FFECA9B-23FB-4E33-9DA7-DA3055A9957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5E467-5161-407D-9210-F011983BFB14}" type="pres">
      <dgm:prSet presAssocID="{6FFECA9B-23FB-4E33-9DA7-DA3055A9957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A65F93-DEB9-4B49-9D1C-6B6F2502D39A}" srcId="{6CCF8882-5A24-4C52-885A-F347122ECA05}" destId="{64A9C9C3-875E-445D-A2AB-4D1AAF766E63}" srcOrd="1" destOrd="0" parTransId="{E11008C1-9D52-4E89-BE42-7286C6EF98CF}" sibTransId="{43CC825F-6199-4621-8416-B711FDD1E689}"/>
    <dgm:cxn modelId="{786A03F4-D718-40E7-BFA7-35441FAA7309}" type="presOf" srcId="{6CCF8882-5A24-4C52-885A-F347122ECA05}" destId="{CB3C7A09-9FDB-40F2-AF5D-60D2DE8EAD15}" srcOrd="0" destOrd="0" presId="urn:microsoft.com/office/officeart/2005/8/layout/chevron2"/>
    <dgm:cxn modelId="{FDE5ECD1-47B0-4838-91BE-60B25E106D78}" type="presOf" srcId="{466CADD4-FC10-4E8A-AB23-044693B32E27}" destId="{2FC7B174-C050-4471-9C6B-38F3BB6900C0}" srcOrd="0" destOrd="0" presId="urn:microsoft.com/office/officeart/2005/8/layout/chevron2"/>
    <dgm:cxn modelId="{DA8D4E5E-4307-4417-B5C5-4CAAE216A10E}" type="presOf" srcId="{B873CBA5-8474-42F8-B5DC-3594D858189D}" destId="{0E7EC808-64B2-405B-B4C9-72D01D313408}" srcOrd="0" destOrd="0" presId="urn:microsoft.com/office/officeart/2005/8/layout/chevron2"/>
    <dgm:cxn modelId="{0A073148-6479-4383-83B9-6D78EA590023}" srcId="{64A9C9C3-875E-445D-A2AB-4D1AAF766E63}" destId="{7109629D-CF30-4811-8A35-3765D5A22F91}" srcOrd="0" destOrd="0" parTransId="{ED591310-B3B7-43F8-B731-7D5784679285}" sibTransId="{ED439869-892C-4804-B5BE-A36777399DD0}"/>
    <dgm:cxn modelId="{9D13DA7C-D7B9-4C96-ACB3-81F38D05B680}" srcId="{21F30B49-A7BF-436C-BE18-66A6A72F02A7}" destId="{B87314D4-7AE5-4F05-8962-E7B324FE6AAE}" srcOrd="0" destOrd="0" parTransId="{0F9592D7-17A3-4841-8D11-FBA8F98BEC90}" sibTransId="{C929E88B-7F78-4393-BE21-2469A2FBAD47}"/>
    <dgm:cxn modelId="{FAEF5166-0AA4-47EF-93CE-A59629B1DD58}" type="presOf" srcId="{64A9C9C3-875E-445D-A2AB-4D1AAF766E63}" destId="{05294611-822D-4A82-ABCF-59853E166085}" srcOrd="0" destOrd="0" presId="urn:microsoft.com/office/officeart/2005/8/layout/chevron2"/>
    <dgm:cxn modelId="{89AC37E7-9D5F-4F23-92D2-308015B742AF}" srcId="{6CCF8882-5A24-4C52-885A-F347122ECA05}" destId="{22934D7E-9CA9-4BED-A8E0-7C8EEACC3FEB}" srcOrd="0" destOrd="0" parTransId="{E7B68E2A-7DE8-4E96-B616-91B754D075D5}" sibTransId="{F665FB09-BEED-422D-8C1C-B76FFA04CCEB}"/>
    <dgm:cxn modelId="{74B75047-43C7-4CEF-BEEE-5E2F2ECA86A6}" srcId="{22934D7E-9CA9-4BED-A8E0-7C8EEACC3FEB}" destId="{B873CBA5-8474-42F8-B5DC-3594D858189D}" srcOrd="0" destOrd="0" parTransId="{B837C267-073F-4810-B33A-9F8D76DDA85A}" sibTransId="{828DAAC9-C375-4618-B0A3-469CA350FCFF}"/>
    <dgm:cxn modelId="{BFE00CF6-F5EF-4C50-94A3-35EEFE58DD6C}" type="presOf" srcId="{5012AC52-80A1-47AA-8FCB-5E9D30E2443B}" destId="{00D9AE8A-E1F3-4EA5-9AFC-28EEAAAB3C84}" srcOrd="0" destOrd="0" presId="urn:microsoft.com/office/officeart/2005/8/layout/chevron2"/>
    <dgm:cxn modelId="{B30389FD-4D50-4355-A75F-246457B3EA5F}" srcId="{6CCF8882-5A24-4C52-885A-F347122ECA05}" destId="{5012AC52-80A1-47AA-8FCB-5E9D30E2443B}" srcOrd="3" destOrd="0" parTransId="{4D10A4EA-9141-4E7E-A0C7-FAF11B44368D}" sibTransId="{FA06ABCE-B685-428B-A64F-965F845971F5}"/>
    <dgm:cxn modelId="{49CAAF3D-7895-4CCC-A491-FEB9DCCB14D9}" srcId="{5012AC52-80A1-47AA-8FCB-5E9D30E2443B}" destId="{466CADD4-FC10-4E8A-AB23-044693B32E27}" srcOrd="0" destOrd="0" parTransId="{FDF9C28A-16AD-4D57-B56C-8F31D4C7C256}" sibTransId="{C3FE1B7E-D2CE-4B7C-8FDC-E518C20B3C74}"/>
    <dgm:cxn modelId="{875D5073-972E-4399-8E6E-D8A4EC385D9E}" type="presOf" srcId="{B87314D4-7AE5-4F05-8962-E7B324FE6AAE}" destId="{DC05EECA-4AC4-4E19-9F23-12BACE5B8BA6}" srcOrd="0" destOrd="0" presId="urn:microsoft.com/office/officeart/2005/8/layout/chevron2"/>
    <dgm:cxn modelId="{5770A8AF-F680-4CC4-90DF-82C98CCFEB7B}" srcId="{6CCF8882-5A24-4C52-885A-F347122ECA05}" destId="{6FFECA9B-23FB-4E33-9DA7-DA3055A99572}" srcOrd="4" destOrd="0" parTransId="{C03033E7-164B-43DE-BA15-9415A41553C9}" sibTransId="{97ECDD8E-303E-4396-BD82-5D3520ADCD93}"/>
    <dgm:cxn modelId="{9B191F41-4F24-4474-A1D8-C5F44E303524}" type="presOf" srcId="{7109629D-CF30-4811-8A35-3765D5A22F91}" destId="{93D8FD2D-3A1A-4335-9FD4-9349E90AD98A}" srcOrd="0" destOrd="0" presId="urn:microsoft.com/office/officeart/2005/8/layout/chevron2"/>
    <dgm:cxn modelId="{19021A8D-1804-46A5-8CCE-348DDA2C0AB4}" srcId="{6CCF8882-5A24-4C52-885A-F347122ECA05}" destId="{21F30B49-A7BF-436C-BE18-66A6A72F02A7}" srcOrd="2" destOrd="0" parTransId="{AC399C52-FCFC-4381-BDB9-C0DA6D4CBEDD}" sibTransId="{C31DC0A3-3A08-4FF7-B4C0-D088814B5B3F}"/>
    <dgm:cxn modelId="{B0D30DBA-C790-4E14-A065-4A87A3742DDE}" type="presOf" srcId="{21F30B49-A7BF-436C-BE18-66A6A72F02A7}" destId="{2BD31BC2-88AD-4823-A460-09F2FDA3F4E1}" srcOrd="0" destOrd="0" presId="urn:microsoft.com/office/officeart/2005/8/layout/chevron2"/>
    <dgm:cxn modelId="{2D1AD951-852F-4A53-BDF9-E8712AF360DD}" type="presOf" srcId="{2CD8ED80-200C-4AAA-A6BE-92E8EB051BCD}" destId="{FDD5E467-5161-407D-9210-F011983BFB14}" srcOrd="0" destOrd="0" presId="urn:microsoft.com/office/officeart/2005/8/layout/chevron2"/>
    <dgm:cxn modelId="{8985EAFC-0259-4F37-A460-8F4948146D7D}" srcId="{6FFECA9B-23FB-4E33-9DA7-DA3055A99572}" destId="{2CD8ED80-200C-4AAA-A6BE-92E8EB051BCD}" srcOrd="0" destOrd="0" parTransId="{1726A238-B4EE-4716-A1C9-7626880BE930}" sibTransId="{15852D80-8A8B-4010-B431-FFAB38258FDE}"/>
    <dgm:cxn modelId="{8D638F71-A4F1-476E-85D7-6AE9CDCE4F16}" type="presOf" srcId="{22934D7E-9CA9-4BED-A8E0-7C8EEACC3FEB}" destId="{001D76FF-5B71-4679-BB71-20A58AEED508}" srcOrd="0" destOrd="0" presId="urn:microsoft.com/office/officeart/2005/8/layout/chevron2"/>
    <dgm:cxn modelId="{83D071E2-BD24-4618-814A-D986C6478058}" type="presOf" srcId="{6FFECA9B-23FB-4E33-9DA7-DA3055A99572}" destId="{690AB016-578E-465A-B3D9-7E48AE285DD7}" srcOrd="0" destOrd="0" presId="urn:microsoft.com/office/officeart/2005/8/layout/chevron2"/>
    <dgm:cxn modelId="{322D6625-E046-4EB8-93C0-F45C12FF860F}" type="presParOf" srcId="{CB3C7A09-9FDB-40F2-AF5D-60D2DE8EAD15}" destId="{AE707A88-AA83-4A1B-B414-D1778FC72186}" srcOrd="0" destOrd="0" presId="urn:microsoft.com/office/officeart/2005/8/layout/chevron2"/>
    <dgm:cxn modelId="{BF3432A8-34E0-412F-9491-BC87E39535CF}" type="presParOf" srcId="{AE707A88-AA83-4A1B-B414-D1778FC72186}" destId="{001D76FF-5B71-4679-BB71-20A58AEED508}" srcOrd="0" destOrd="0" presId="urn:microsoft.com/office/officeart/2005/8/layout/chevron2"/>
    <dgm:cxn modelId="{84CDCCF3-F48C-48D7-9359-3746DB909A7E}" type="presParOf" srcId="{AE707A88-AA83-4A1B-B414-D1778FC72186}" destId="{0E7EC808-64B2-405B-B4C9-72D01D313408}" srcOrd="1" destOrd="0" presId="urn:microsoft.com/office/officeart/2005/8/layout/chevron2"/>
    <dgm:cxn modelId="{2CF606DA-3D99-4816-B7EF-EFCA884A6463}" type="presParOf" srcId="{CB3C7A09-9FDB-40F2-AF5D-60D2DE8EAD15}" destId="{0E6DF30A-1065-49AD-9CCC-6A65B9784ED8}" srcOrd="1" destOrd="0" presId="urn:microsoft.com/office/officeart/2005/8/layout/chevron2"/>
    <dgm:cxn modelId="{B74832B6-2006-466A-BD7A-34BE9B6008E5}" type="presParOf" srcId="{CB3C7A09-9FDB-40F2-AF5D-60D2DE8EAD15}" destId="{583701BD-6144-43AE-BC38-6DAEDE9BE6DC}" srcOrd="2" destOrd="0" presId="urn:microsoft.com/office/officeart/2005/8/layout/chevron2"/>
    <dgm:cxn modelId="{3A48A640-BF89-4372-B44A-C0C9C7DEF785}" type="presParOf" srcId="{583701BD-6144-43AE-BC38-6DAEDE9BE6DC}" destId="{05294611-822D-4A82-ABCF-59853E166085}" srcOrd="0" destOrd="0" presId="urn:microsoft.com/office/officeart/2005/8/layout/chevron2"/>
    <dgm:cxn modelId="{28800BC0-BCCC-42EA-BB36-ADF0721AE440}" type="presParOf" srcId="{583701BD-6144-43AE-BC38-6DAEDE9BE6DC}" destId="{93D8FD2D-3A1A-4335-9FD4-9349E90AD98A}" srcOrd="1" destOrd="0" presId="urn:microsoft.com/office/officeart/2005/8/layout/chevron2"/>
    <dgm:cxn modelId="{6DFF2A63-34F6-4B67-B974-DB07E776A40B}" type="presParOf" srcId="{CB3C7A09-9FDB-40F2-AF5D-60D2DE8EAD15}" destId="{20452A65-21B6-4C3B-BA09-34B834DB512B}" srcOrd="3" destOrd="0" presId="urn:microsoft.com/office/officeart/2005/8/layout/chevron2"/>
    <dgm:cxn modelId="{108FD0AE-EBCB-49E8-A289-3E3C04F056D7}" type="presParOf" srcId="{CB3C7A09-9FDB-40F2-AF5D-60D2DE8EAD15}" destId="{105812A3-E74F-4B9E-AB05-677A7C41D619}" srcOrd="4" destOrd="0" presId="urn:microsoft.com/office/officeart/2005/8/layout/chevron2"/>
    <dgm:cxn modelId="{95C82222-DDA8-466E-A85F-2F9563FEE5EF}" type="presParOf" srcId="{105812A3-E74F-4B9E-AB05-677A7C41D619}" destId="{2BD31BC2-88AD-4823-A460-09F2FDA3F4E1}" srcOrd="0" destOrd="0" presId="urn:microsoft.com/office/officeart/2005/8/layout/chevron2"/>
    <dgm:cxn modelId="{93D285B7-9711-4618-9AD3-F09292CADC50}" type="presParOf" srcId="{105812A3-E74F-4B9E-AB05-677A7C41D619}" destId="{DC05EECA-4AC4-4E19-9F23-12BACE5B8BA6}" srcOrd="1" destOrd="0" presId="urn:microsoft.com/office/officeart/2005/8/layout/chevron2"/>
    <dgm:cxn modelId="{1458976B-5575-4BCD-9238-0BA7F24A58C2}" type="presParOf" srcId="{CB3C7A09-9FDB-40F2-AF5D-60D2DE8EAD15}" destId="{A90060ED-FB5E-4E1F-92E8-89D2F2EE9DD1}" srcOrd="5" destOrd="0" presId="urn:microsoft.com/office/officeart/2005/8/layout/chevron2"/>
    <dgm:cxn modelId="{59966FFE-6036-4BC7-B3C5-B3263CAFD0CA}" type="presParOf" srcId="{CB3C7A09-9FDB-40F2-AF5D-60D2DE8EAD15}" destId="{1B86A02A-645F-48B9-AA1B-6A911332204B}" srcOrd="6" destOrd="0" presId="urn:microsoft.com/office/officeart/2005/8/layout/chevron2"/>
    <dgm:cxn modelId="{7DE72A6D-0457-4270-836B-13CA04233C84}" type="presParOf" srcId="{1B86A02A-645F-48B9-AA1B-6A911332204B}" destId="{00D9AE8A-E1F3-4EA5-9AFC-28EEAAAB3C84}" srcOrd="0" destOrd="0" presId="urn:microsoft.com/office/officeart/2005/8/layout/chevron2"/>
    <dgm:cxn modelId="{522E860E-FB56-4D04-A190-4C579EE6BAAB}" type="presParOf" srcId="{1B86A02A-645F-48B9-AA1B-6A911332204B}" destId="{2FC7B174-C050-4471-9C6B-38F3BB6900C0}" srcOrd="1" destOrd="0" presId="urn:microsoft.com/office/officeart/2005/8/layout/chevron2"/>
    <dgm:cxn modelId="{7DFDAAF7-41F1-41A0-8EF2-0DD1916C90C1}" type="presParOf" srcId="{CB3C7A09-9FDB-40F2-AF5D-60D2DE8EAD15}" destId="{2CCAF209-66E6-4D3C-8C8C-1203ED895CC0}" srcOrd="7" destOrd="0" presId="urn:microsoft.com/office/officeart/2005/8/layout/chevron2"/>
    <dgm:cxn modelId="{F5848915-A033-4BDC-9A1C-4D995B1A916C}" type="presParOf" srcId="{CB3C7A09-9FDB-40F2-AF5D-60D2DE8EAD15}" destId="{0E2F9758-73A5-44FD-9664-161F402AC0D1}" srcOrd="8" destOrd="0" presId="urn:microsoft.com/office/officeart/2005/8/layout/chevron2"/>
    <dgm:cxn modelId="{3333930A-336D-4EBB-81AA-51F8F66374DF}" type="presParOf" srcId="{0E2F9758-73A5-44FD-9664-161F402AC0D1}" destId="{690AB016-578E-465A-B3D9-7E48AE285DD7}" srcOrd="0" destOrd="0" presId="urn:microsoft.com/office/officeart/2005/8/layout/chevron2"/>
    <dgm:cxn modelId="{C8F47591-653D-455C-8FA1-7AF157E897C1}" type="presParOf" srcId="{0E2F9758-73A5-44FD-9664-161F402AC0D1}" destId="{FDD5E467-5161-407D-9210-F011983BFB1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CF8882-5A24-4C52-885A-F347122ECA05}" type="doc">
      <dgm:prSet loTypeId="urn:microsoft.com/office/officeart/2005/8/layout/chevron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22934D7E-9CA9-4BED-A8E0-7C8EEACC3FEB}">
      <dgm:prSet phldrT="[Текст]" phldr="1"/>
      <dgm:spPr/>
      <dgm:t>
        <a:bodyPr/>
        <a:lstStyle/>
        <a:p>
          <a:endParaRPr lang="ru-RU"/>
        </a:p>
      </dgm:t>
    </dgm:pt>
    <dgm:pt modelId="{E7B68E2A-7DE8-4E96-B616-91B754D075D5}" type="parTrans" cxnId="{89AC37E7-9D5F-4F23-92D2-308015B742AF}">
      <dgm:prSet/>
      <dgm:spPr/>
      <dgm:t>
        <a:bodyPr/>
        <a:lstStyle/>
        <a:p>
          <a:endParaRPr lang="ru-RU"/>
        </a:p>
      </dgm:t>
    </dgm:pt>
    <dgm:pt modelId="{F665FB09-BEED-422D-8C1C-B76FFA04CCEB}" type="sibTrans" cxnId="{89AC37E7-9D5F-4F23-92D2-308015B742AF}">
      <dgm:prSet/>
      <dgm:spPr/>
      <dgm:t>
        <a:bodyPr/>
        <a:lstStyle/>
        <a:p>
          <a:endParaRPr lang="ru-RU"/>
        </a:p>
      </dgm:t>
    </dgm:pt>
    <dgm:pt modelId="{B873CBA5-8474-42F8-B5DC-3594D858189D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Адаптация к условиям работы </a:t>
          </a:r>
          <a:endParaRPr lang="ru-RU" sz="1400" b="1" dirty="0">
            <a:solidFill>
              <a:srgbClr val="002060"/>
            </a:solidFill>
          </a:endParaRPr>
        </a:p>
      </dgm:t>
    </dgm:pt>
    <dgm:pt modelId="{B837C267-073F-4810-B33A-9F8D76DDA85A}" type="parTrans" cxnId="{74B75047-43C7-4CEF-BEEE-5E2F2ECA86A6}">
      <dgm:prSet/>
      <dgm:spPr/>
      <dgm:t>
        <a:bodyPr/>
        <a:lstStyle/>
        <a:p>
          <a:endParaRPr lang="ru-RU"/>
        </a:p>
      </dgm:t>
    </dgm:pt>
    <dgm:pt modelId="{828DAAC9-C375-4618-B0A3-469CA350FCFF}" type="sibTrans" cxnId="{74B75047-43C7-4CEF-BEEE-5E2F2ECA86A6}">
      <dgm:prSet/>
      <dgm:spPr/>
      <dgm:t>
        <a:bodyPr/>
        <a:lstStyle/>
        <a:p>
          <a:endParaRPr lang="ru-RU"/>
        </a:p>
      </dgm:t>
    </dgm:pt>
    <dgm:pt modelId="{64A9C9C3-875E-445D-A2AB-4D1AAF766E63}">
      <dgm:prSet phldrT="[Текст]" phldr="1"/>
      <dgm:spPr/>
      <dgm:t>
        <a:bodyPr/>
        <a:lstStyle/>
        <a:p>
          <a:endParaRPr lang="ru-RU"/>
        </a:p>
      </dgm:t>
    </dgm:pt>
    <dgm:pt modelId="{E11008C1-9D52-4E89-BE42-7286C6EF98CF}" type="parTrans" cxnId="{F4A65F93-DEB9-4B49-9D1C-6B6F2502D39A}">
      <dgm:prSet/>
      <dgm:spPr/>
      <dgm:t>
        <a:bodyPr/>
        <a:lstStyle/>
        <a:p>
          <a:endParaRPr lang="ru-RU"/>
        </a:p>
      </dgm:t>
    </dgm:pt>
    <dgm:pt modelId="{43CC825F-6199-4621-8416-B711FDD1E689}" type="sibTrans" cxnId="{F4A65F93-DEB9-4B49-9D1C-6B6F2502D39A}">
      <dgm:prSet/>
      <dgm:spPr/>
      <dgm:t>
        <a:bodyPr/>
        <a:lstStyle/>
        <a:p>
          <a:endParaRPr lang="ru-RU"/>
        </a:p>
      </dgm:t>
    </dgm:pt>
    <dgm:pt modelId="{7109629D-CF30-4811-8A35-3765D5A22F91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Коллективное обсуждение проблем, выработка консенсуса и принятие решения: принятое решение является коллективным и в силу этого – обязательным для всех</a:t>
          </a:r>
          <a:endParaRPr lang="ru-RU" sz="1400" b="1" dirty="0">
            <a:solidFill>
              <a:srgbClr val="002060"/>
            </a:solidFill>
          </a:endParaRPr>
        </a:p>
      </dgm:t>
    </dgm:pt>
    <dgm:pt modelId="{ED591310-B3B7-43F8-B731-7D5784679285}" type="parTrans" cxnId="{0A073148-6479-4383-83B9-6D78EA590023}">
      <dgm:prSet/>
      <dgm:spPr/>
      <dgm:t>
        <a:bodyPr/>
        <a:lstStyle/>
        <a:p>
          <a:endParaRPr lang="ru-RU"/>
        </a:p>
      </dgm:t>
    </dgm:pt>
    <dgm:pt modelId="{ED439869-892C-4804-B5BE-A36777399DD0}" type="sibTrans" cxnId="{0A073148-6479-4383-83B9-6D78EA590023}">
      <dgm:prSet/>
      <dgm:spPr/>
      <dgm:t>
        <a:bodyPr/>
        <a:lstStyle/>
        <a:p>
          <a:endParaRPr lang="ru-RU"/>
        </a:p>
      </dgm:t>
    </dgm:pt>
    <dgm:pt modelId="{21F30B49-A7BF-436C-BE18-66A6A72F02A7}">
      <dgm:prSet phldrT="[Текст]" phldr="1"/>
      <dgm:spPr/>
      <dgm:t>
        <a:bodyPr/>
        <a:lstStyle/>
        <a:p>
          <a:endParaRPr lang="ru-RU"/>
        </a:p>
      </dgm:t>
    </dgm:pt>
    <dgm:pt modelId="{AC399C52-FCFC-4381-BDB9-C0DA6D4CBEDD}" type="parTrans" cxnId="{19021A8D-1804-46A5-8CCE-348DDA2C0AB4}">
      <dgm:prSet/>
      <dgm:spPr/>
      <dgm:t>
        <a:bodyPr/>
        <a:lstStyle/>
        <a:p>
          <a:endParaRPr lang="ru-RU"/>
        </a:p>
      </dgm:t>
    </dgm:pt>
    <dgm:pt modelId="{C31DC0A3-3A08-4FF7-B4C0-D088814B5B3F}" type="sibTrans" cxnId="{19021A8D-1804-46A5-8CCE-348DDA2C0AB4}">
      <dgm:prSet/>
      <dgm:spPr/>
      <dgm:t>
        <a:bodyPr/>
        <a:lstStyle/>
        <a:p>
          <a:endParaRPr lang="ru-RU"/>
        </a:p>
      </dgm:t>
    </dgm:pt>
    <dgm:pt modelId="{B87314D4-7AE5-4F05-8962-E7B324FE6AAE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Распределенная ответственность – отвечают все, кто обсуждал, вырабатывал, принимал</a:t>
          </a:r>
          <a:endParaRPr lang="ru-RU" sz="1400" b="1" dirty="0">
            <a:solidFill>
              <a:srgbClr val="002060"/>
            </a:solidFill>
          </a:endParaRPr>
        </a:p>
      </dgm:t>
    </dgm:pt>
    <dgm:pt modelId="{0F9592D7-17A3-4841-8D11-FBA8F98BEC90}" type="parTrans" cxnId="{9D13DA7C-D7B9-4C96-ACB3-81F38D05B680}">
      <dgm:prSet/>
      <dgm:spPr/>
      <dgm:t>
        <a:bodyPr/>
        <a:lstStyle/>
        <a:p>
          <a:endParaRPr lang="ru-RU"/>
        </a:p>
      </dgm:t>
    </dgm:pt>
    <dgm:pt modelId="{C929E88B-7F78-4393-BE21-2469A2FBAD47}" type="sibTrans" cxnId="{9D13DA7C-D7B9-4C96-ACB3-81F38D05B680}">
      <dgm:prSet/>
      <dgm:spPr/>
      <dgm:t>
        <a:bodyPr/>
        <a:lstStyle/>
        <a:p>
          <a:endParaRPr lang="ru-RU"/>
        </a:p>
      </dgm:t>
    </dgm:pt>
    <dgm:pt modelId="{5012AC52-80A1-47AA-8FCB-5E9D30E2443B}">
      <dgm:prSet/>
      <dgm:spPr/>
      <dgm:t>
        <a:bodyPr/>
        <a:lstStyle/>
        <a:p>
          <a:endParaRPr lang="ru-RU"/>
        </a:p>
      </dgm:t>
    </dgm:pt>
    <dgm:pt modelId="{4D10A4EA-9141-4E7E-A0C7-FAF11B44368D}" type="parTrans" cxnId="{B30389FD-4D50-4355-A75F-246457B3EA5F}">
      <dgm:prSet/>
      <dgm:spPr/>
      <dgm:t>
        <a:bodyPr/>
        <a:lstStyle/>
        <a:p>
          <a:endParaRPr lang="ru-RU"/>
        </a:p>
      </dgm:t>
    </dgm:pt>
    <dgm:pt modelId="{FA06ABCE-B685-428B-A64F-965F845971F5}" type="sibTrans" cxnId="{B30389FD-4D50-4355-A75F-246457B3EA5F}">
      <dgm:prSet/>
      <dgm:spPr/>
      <dgm:t>
        <a:bodyPr/>
        <a:lstStyle/>
        <a:p>
          <a:endParaRPr lang="ru-RU"/>
        </a:p>
      </dgm:t>
    </dgm:pt>
    <dgm:pt modelId="{6FFECA9B-23FB-4E33-9DA7-DA3055A99572}">
      <dgm:prSet/>
      <dgm:spPr/>
      <dgm:t>
        <a:bodyPr/>
        <a:lstStyle/>
        <a:p>
          <a:endParaRPr lang="ru-RU"/>
        </a:p>
      </dgm:t>
    </dgm:pt>
    <dgm:pt modelId="{C03033E7-164B-43DE-BA15-9415A41553C9}" type="parTrans" cxnId="{5770A8AF-F680-4CC4-90DF-82C98CCFEB7B}">
      <dgm:prSet/>
      <dgm:spPr/>
      <dgm:t>
        <a:bodyPr/>
        <a:lstStyle/>
        <a:p>
          <a:endParaRPr lang="ru-RU"/>
        </a:p>
      </dgm:t>
    </dgm:pt>
    <dgm:pt modelId="{97ECDD8E-303E-4396-BD82-5D3520ADCD93}" type="sibTrans" cxnId="{5770A8AF-F680-4CC4-90DF-82C98CCFEB7B}">
      <dgm:prSet/>
      <dgm:spPr/>
      <dgm:t>
        <a:bodyPr/>
        <a:lstStyle/>
        <a:p>
          <a:endParaRPr lang="ru-RU"/>
        </a:p>
      </dgm:t>
    </dgm:pt>
    <dgm:pt modelId="{466CADD4-FC10-4E8A-AB23-044693B32E27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Динамика состава рабочих групп в зависимости от текущих задач</a:t>
          </a:r>
          <a:endParaRPr lang="ru-RU" sz="1400" b="1" dirty="0">
            <a:solidFill>
              <a:srgbClr val="002060"/>
            </a:solidFill>
          </a:endParaRPr>
        </a:p>
      </dgm:t>
    </dgm:pt>
    <dgm:pt modelId="{FDF9C28A-16AD-4D57-B56C-8F31D4C7C256}" type="parTrans" cxnId="{49CAAF3D-7895-4CCC-A491-FEB9DCCB14D9}">
      <dgm:prSet/>
      <dgm:spPr/>
      <dgm:t>
        <a:bodyPr/>
        <a:lstStyle/>
        <a:p>
          <a:endParaRPr lang="ru-RU"/>
        </a:p>
      </dgm:t>
    </dgm:pt>
    <dgm:pt modelId="{C3FE1B7E-D2CE-4B7C-8FDC-E518C20B3C74}" type="sibTrans" cxnId="{49CAAF3D-7895-4CCC-A491-FEB9DCCB14D9}">
      <dgm:prSet/>
      <dgm:spPr/>
      <dgm:t>
        <a:bodyPr/>
        <a:lstStyle/>
        <a:p>
          <a:endParaRPr lang="ru-RU"/>
        </a:p>
      </dgm:t>
    </dgm:pt>
    <dgm:pt modelId="{2CD8ED80-200C-4AAA-A6BE-92E8EB051BCD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Отсутствие специализации – участники меняются ролями и функциями и могут при необходимости заменить друг друга</a:t>
          </a:r>
          <a:endParaRPr lang="ru-RU" sz="1400" b="1" dirty="0">
            <a:solidFill>
              <a:srgbClr val="002060"/>
            </a:solidFill>
          </a:endParaRPr>
        </a:p>
      </dgm:t>
    </dgm:pt>
    <dgm:pt modelId="{1726A238-B4EE-4716-A1C9-7626880BE930}" type="parTrans" cxnId="{8985EAFC-0259-4F37-A460-8F4948146D7D}">
      <dgm:prSet/>
      <dgm:spPr/>
      <dgm:t>
        <a:bodyPr/>
        <a:lstStyle/>
        <a:p>
          <a:endParaRPr lang="ru-RU"/>
        </a:p>
      </dgm:t>
    </dgm:pt>
    <dgm:pt modelId="{15852D80-8A8B-4010-B431-FFAB38258FDE}" type="sibTrans" cxnId="{8985EAFC-0259-4F37-A460-8F4948146D7D}">
      <dgm:prSet/>
      <dgm:spPr/>
      <dgm:t>
        <a:bodyPr/>
        <a:lstStyle/>
        <a:p>
          <a:endParaRPr lang="ru-RU"/>
        </a:p>
      </dgm:t>
    </dgm:pt>
    <dgm:pt modelId="{285B72C1-94D2-467A-B2B0-D05054913F4E}">
      <dgm:prSet/>
      <dgm:spPr/>
      <dgm:t>
        <a:bodyPr/>
        <a:lstStyle/>
        <a:p>
          <a:endParaRPr lang="ru-RU"/>
        </a:p>
      </dgm:t>
    </dgm:pt>
    <dgm:pt modelId="{74C6A86E-CC27-4986-9696-D97340C40001}" type="parTrans" cxnId="{E3E905ED-F330-4C6C-A49C-DBC22E5C478D}">
      <dgm:prSet/>
      <dgm:spPr/>
      <dgm:t>
        <a:bodyPr/>
        <a:lstStyle/>
        <a:p>
          <a:endParaRPr lang="ru-RU"/>
        </a:p>
      </dgm:t>
    </dgm:pt>
    <dgm:pt modelId="{8AF0291A-EE9B-43D7-8B92-4D684B3A14A5}" type="sibTrans" cxnId="{E3E905ED-F330-4C6C-A49C-DBC22E5C478D}">
      <dgm:prSet/>
      <dgm:spPr/>
      <dgm:t>
        <a:bodyPr/>
        <a:lstStyle/>
        <a:p>
          <a:endParaRPr lang="ru-RU"/>
        </a:p>
      </dgm:t>
    </dgm:pt>
    <dgm:pt modelId="{2D0DA801-6AA7-4282-BCB2-585FAB3D8543}">
      <dgm:prSet custT="1"/>
      <dgm:spPr/>
      <dgm:t>
        <a:bodyPr/>
        <a:lstStyle/>
        <a:p>
          <a:r>
            <a:rPr lang="ru-RU" sz="1400" b="1" u="sng" dirty="0" smtClean="0">
              <a:solidFill>
                <a:srgbClr val="002060"/>
              </a:solidFill>
            </a:rPr>
            <a:t>Роль менеджера: </a:t>
          </a:r>
          <a:r>
            <a:rPr lang="ru-RU" sz="1400" b="1" dirty="0" smtClean="0">
              <a:solidFill>
                <a:srgbClr val="002060"/>
              </a:solidFill>
            </a:rPr>
            <a:t> активное (но рядовое, не руководящее) участие в процессе, контроль конструктивности обсуждений, обеспечение возможности активного участия всех</a:t>
          </a:r>
          <a:endParaRPr lang="ru-RU" sz="1400" b="1" dirty="0">
            <a:solidFill>
              <a:srgbClr val="002060"/>
            </a:solidFill>
          </a:endParaRPr>
        </a:p>
      </dgm:t>
    </dgm:pt>
    <dgm:pt modelId="{AAB7B1F5-6E4E-46E1-8CFC-7848DDD886CF}" type="parTrans" cxnId="{73A9A935-E78E-4E1E-9764-636BAA325D3C}">
      <dgm:prSet/>
      <dgm:spPr/>
      <dgm:t>
        <a:bodyPr/>
        <a:lstStyle/>
        <a:p>
          <a:endParaRPr lang="ru-RU"/>
        </a:p>
      </dgm:t>
    </dgm:pt>
    <dgm:pt modelId="{8150E24C-E13D-4BB4-B193-1289877E9F6A}" type="sibTrans" cxnId="{73A9A935-E78E-4E1E-9764-636BAA325D3C}">
      <dgm:prSet/>
      <dgm:spPr/>
      <dgm:t>
        <a:bodyPr/>
        <a:lstStyle/>
        <a:p>
          <a:endParaRPr lang="ru-RU"/>
        </a:p>
      </dgm:t>
    </dgm:pt>
    <dgm:pt modelId="{CB3C7A09-9FDB-40F2-AF5D-60D2DE8EAD15}" type="pres">
      <dgm:prSet presAssocID="{6CCF8882-5A24-4C52-885A-F347122ECA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707A88-AA83-4A1B-B414-D1778FC72186}" type="pres">
      <dgm:prSet presAssocID="{22934D7E-9CA9-4BED-A8E0-7C8EEACC3FEB}" presName="composite" presStyleCnt="0"/>
      <dgm:spPr/>
    </dgm:pt>
    <dgm:pt modelId="{001D76FF-5B71-4679-BB71-20A58AEED508}" type="pres">
      <dgm:prSet presAssocID="{22934D7E-9CA9-4BED-A8E0-7C8EEACC3FEB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EC808-64B2-405B-B4C9-72D01D313408}" type="pres">
      <dgm:prSet presAssocID="{22934D7E-9CA9-4BED-A8E0-7C8EEACC3FEB}" presName="descendantText" presStyleLbl="alignAcc1" presStyleIdx="0" presStyleCnt="6" custLinFactNeighborX="22597" custLinFactNeighborY="-4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DF30A-1065-49AD-9CCC-6A65B9784ED8}" type="pres">
      <dgm:prSet presAssocID="{F665FB09-BEED-422D-8C1C-B76FFA04CCEB}" presName="sp" presStyleCnt="0"/>
      <dgm:spPr/>
    </dgm:pt>
    <dgm:pt modelId="{583701BD-6144-43AE-BC38-6DAEDE9BE6DC}" type="pres">
      <dgm:prSet presAssocID="{64A9C9C3-875E-445D-A2AB-4D1AAF766E63}" presName="composite" presStyleCnt="0"/>
      <dgm:spPr/>
    </dgm:pt>
    <dgm:pt modelId="{05294611-822D-4A82-ABCF-59853E166085}" type="pres">
      <dgm:prSet presAssocID="{64A9C9C3-875E-445D-A2AB-4D1AAF766E63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8FD2D-3A1A-4335-9FD4-9349E90AD98A}" type="pres">
      <dgm:prSet presAssocID="{64A9C9C3-875E-445D-A2AB-4D1AAF766E63}" presName="descendantText" presStyleLbl="alignAcc1" presStyleIdx="1" presStyleCnt="6" custScaleY="1332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52A65-21B6-4C3B-BA09-34B834DB512B}" type="pres">
      <dgm:prSet presAssocID="{43CC825F-6199-4621-8416-B711FDD1E689}" presName="sp" presStyleCnt="0"/>
      <dgm:spPr/>
    </dgm:pt>
    <dgm:pt modelId="{105812A3-E74F-4B9E-AB05-677A7C41D619}" type="pres">
      <dgm:prSet presAssocID="{21F30B49-A7BF-436C-BE18-66A6A72F02A7}" presName="composite" presStyleCnt="0"/>
      <dgm:spPr/>
    </dgm:pt>
    <dgm:pt modelId="{2BD31BC2-88AD-4823-A460-09F2FDA3F4E1}" type="pres">
      <dgm:prSet presAssocID="{21F30B49-A7BF-436C-BE18-66A6A72F02A7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5EECA-4AC4-4E19-9F23-12BACE5B8BA6}" type="pres">
      <dgm:prSet presAssocID="{21F30B49-A7BF-436C-BE18-66A6A72F02A7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060ED-FB5E-4E1F-92E8-89D2F2EE9DD1}" type="pres">
      <dgm:prSet presAssocID="{C31DC0A3-3A08-4FF7-B4C0-D088814B5B3F}" presName="sp" presStyleCnt="0"/>
      <dgm:spPr/>
    </dgm:pt>
    <dgm:pt modelId="{1B86A02A-645F-48B9-AA1B-6A911332204B}" type="pres">
      <dgm:prSet presAssocID="{5012AC52-80A1-47AA-8FCB-5E9D30E2443B}" presName="composite" presStyleCnt="0"/>
      <dgm:spPr/>
    </dgm:pt>
    <dgm:pt modelId="{00D9AE8A-E1F3-4EA5-9AFC-28EEAAAB3C84}" type="pres">
      <dgm:prSet presAssocID="{5012AC52-80A1-47AA-8FCB-5E9D30E2443B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7B174-C050-4471-9C6B-38F3BB6900C0}" type="pres">
      <dgm:prSet presAssocID="{5012AC52-80A1-47AA-8FCB-5E9D30E2443B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AF209-66E6-4D3C-8C8C-1203ED895CC0}" type="pres">
      <dgm:prSet presAssocID="{FA06ABCE-B685-428B-A64F-965F845971F5}" presName="sp" presStyleCnt="0"/>
      <dgm:spPr/>
    </dgm:pt>
    <dgm:pt modelId="{0E2F9758-73A5-44FD-9664-161F402AC0D1}" type="pres">
      <dgm:prSet presAssocID="{6FFECA9B-23FB-4E33-9DA7-DA3055A99572}" presName="composite" presStyleCnt="0"/>
      <dgm:spPr/>
    </dgm:pt>
    <dgm:pt modelId="{690AB016-578E-465A-B3D9-7E48AE285DD7}" type="pres">
      <dgm:prSet presAssocID="{6FFECA9B-23FB-4E33-9DA7-DA3055A99572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5E467-5161-407D-9210-F011983BFB14}" type="pres">
      <dgm:prSet presAssocID="{6FFECA9B-23FB-4E33-9DA7-DA3055A99572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33C86-E2D1-42A3-A34E-33E6D91022FF}" type="pres">
      <dgm:prSet presAssocID="{97ECDD8E-303E-4396-BD82-5D3520ADCD93}" presName="sp" presStyleCnt="0"/>
      <dgm:spPr/>
    </dgm:pt>
    <dgm:pt modelId="{1563CEA1-F486-4F6A-A059-D12AD685C431}" type="pres">
      <dgm:prSet presAssocID="{285B72C1-94D2-467A-B2B0-D05054913F4E}" presName="composite" presStyleCnt="0"/>
      <dgm:spPr/>
    </dgm:pt>
    <dgm:pt modelId="{663A11D8-3061-44E1-875F-38A347B7A362}" type="pres">
      <dgm:prSet presAssocID="{285B72C1-94D2-467A-B2B0-D05054913F4E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26BE4-1F69-4715-98CD-B6908937F88A}" type="pres">
      <dgm:prSet presAssocID="{285B72C1-94D2-467A-B2B0-D05054913F4E}" presName="descendantText" presStyleLbl="alignAcc1" presStyleIdx="5" presStyleCnt="6" custScaleY="1631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CAAF3D-7895-4CCC-A491-FEB9DCCB14D9}" srcId="{5012AC52-80A1-47AA-8FCB-5E9D30E2443B}" destId="{466CADD4-FC10-4E8A-AB23-044693B32E27}" srcOrd="0" destOrd="0" parTransId="{FDF9C28A-16AD-4D57-B56C-8F31D4C7C256}" sibTransId="{C3FE1B7E-D2CE-4B7C-8FDC-E518C20B3C74}"/>
    <dgm:cxn modelId="{5770A8AF-F680-4CC4-90DF-82C98CCFEB7B}" srcId="{6CCF8882-5A24-4C52-885A-F347122ECA05}" destId="{6FFECA9B-23FB-4E33-9DA7-DA3055A99572}" srcOrd="4" destOrd="0" parTransId="{C03033E7-164B-43DE-BA15-9415A41553C9}" sibTransId="{97ECDD8E-303E-4396-BD82-5D3520ADCD93}"/>
    <dgm:cxn modelId="{1114A370-5348-472E-8D4D-5A0579E19F5B}" type="presOf" srcId="{6FFECA9B-23FB-4E33-9DA7-DA3055A99572}" destId="{690AB016-578E-465A-B3D9-7E48AE285DD7}" srcOrd="0" destOrd="0" presId="urn:microsoft.com/office/officeart/2005/8/layout/chevron2"/>
    <dgm:cxn modelId="{0A073148-6479-4383-83B9-6D78EA590023}" srcId="{64A9C9C3-875E-445D-A2AB-4D1AAF766E63}" destId="{7109629D-CF30-4811-8A35-3765D5A22F91}" srcOrd="0" destOrd="0" parTransId="{ED591310-B3B7-43F8-B731-7D5784679285}" sibTransId="{ED439869-892C-4804-B5BE-A36777399DD0}"/>
    <dgm:cxn modelId="{73A9A935-E78E-4E1E-9764-636BAA325D3C}" srcId="{285B72C1-94D2-467A-B2B0-D05054913F4E}" destId="{2D0DA801-6AA7-4282-BCB2-585FAB3D8543}" srcOrd="0" destOrd="0" parTransId="{AAB7B1F5-6E4E-46E1-8CFC-7848DDD886CF}" sibTransId="{8150E24C-E13D-4BB4-B193-1289877E9F6A}"/>
    <dgm:cxn modelId="{19021A8D-1804-46A5-8CCE-348DDA2C0AB4}" srcId="{6CCF8882-5A24-4C52-885A-F347122ECA05}" destId="{21F30B49-A7BF-436C-BE18-66A6A72F02A7}" srcOrd="2" destOrd="0" parTransId="{AC399C52-FCFC-4381-BDB9-C0DA6D4CBEDD}" sibTransId="{C31DC0A3-3A08-4FF7-B4C0-D088814B5B3F}"/>
    <dgm:cxn modelId="{630DD848-1D69-4D84-B770-70A7431C1632}" type="presOf" srcId="{22934D7E-9CA9-4BED-A8E0-7C8EEACC3FEB}" destId="{001D76FF-5B71-4679-BB71-20A58AEED508}" srcOrd="0" destOrd="0" presId="urn:microsoft.com/office/officeart/2005/8/layout/chevron2"/>
    <dgm:cxn modelId="{766113E7-189B-4F8F-98A4-B4B05A2C9CE3}" type="presOf" srcId="{2CD8ED80-200C-4AAA-A6BE-92E8EB051BCD}" destId="{FDD5E467-5161-407D-9210-F011983BFB14}" srcOrd="0" destOrd="0" presId="urn:microsoft.com/office/officeart/2005/8/layout/chevron2"/>
    <dgm:cxn modelId="{6805000B-06C5-42AC-95BB-9D569FACEFEF}" type="presOf" srcId="{466CADD4-FC10-4E8A-AB23-044693B32E27}" destId="{2FC7B174-C050-4471-9C6B-38F3BB6900C0}" srcOrd="0" destOrd="0" presId="urn:microsoft.com/office/officeart/2005/8/layout/chevron2"/>
    <dgm:cxn modelId="{647CB91C-A1BA-4445-93B3-E3D5DEB4C0B1}" type="presOf" srcId="{64A9C9C3-875E-445D-A2AB-4D1AAF766E63}" destId="{05294611-822D-4A82-ABCF-59853E166085}" srcOrd="0" destOrd="0" presId="urn:microsoft.com/office/officeart/2005/8/layout/chevron2"/>
    <dgm:cxn modelId="{3076CC79-1DA5-453B-98B9-3BB355562D54}" type="presOf" srcId="{21F30B49-A7BF-436C-BE18-66A6A72F02A7}" destId="{2BD31BC2-88AD-4823-A460-09F2FDA3F4E1}" srcOrd="0" destOrd="0" presId="urn:microsoft.com/office/officeart/2005/8/layout/chevron2"/>
    <dgm:cxn modelId="{9DF0EB36-84C3-4F3E-9B3D-A8597905A417}" type="presOf" srcId="{2D0DA801-6AA7-4282-BCB2-585FAB3D8543}" destId="{4C026BE4-1F69-4715-98CD-B6908937F88A}" srcOrd="0" destOrd="0" presId="urn:microsoft.com/office/officeart/2005/8/layout/chevron2"/>
    <dgm:cxn modelId="{540AACA9-7890-4378-861C-FF6660F89576}" type="presOf" srcId="{B87314D4-7AE5-4F05-8962-E7B324FE6AAE}" destId="{DC05EECA-4AC4-4E19-9F23-12BACE5B8BA6}" srcOrd="0" destOrd="0" presId="urn:microsoft.com/office/officeart/2005/8/layout/chevron2"/>
    <dgm:cxn modelId="{E3E905ED-F330-4C6C-A49C-DBC22E5C478D}" srcId="{6CCF8882-5A24-4C52-885A-F347122ECA05}" destId="{285B72C1-94D2-467A-B2B0-D05054913F4E}" srcOrd="5" destOrd="0" parTransId="{74C6A86E-CC27-4986-9696-D97340C40001}" sibTransId="{8AF0291A-EE9B-43D7-8B92-4D684B3A14A5}"/>
    <dgm:cxn modelId="{89AC37E7-9D5F-4F23-92D2-308015B742AF}" srcId="{6CCF8882-5A24-4C52-885A-F347122ECA05}" destId="{22934D7E-9CA9-4BED-A8E0-7C8EEACC3FEB}" srcOrd="0" destOrd="0" parTransId="{E7B68E2A-7DE8-4E96-B616-91B754D075D5}" sibTransId="{F665FB09-BEED-422D-8C1C-B76FFA04CCEB}"/>
    <dgm:cxn modelId="{A6BE4061-167F-44DF-90E1-4D3F9768BA60}" type="presOf" srcId="{B873CBA5-8474-42F8-B5DC-3594D858189D}" destId="{0E7EC808-64B2-405B-B4C9-72D01D313408}" srcOrd="0" destOrd="0" presId="urn:microsoft.com/office/officeart/2005/8/layout/chevron2"/>
    <dgm:cxn modelId="{8985EAFC-0259-4F37-A460-8F4948146D7D}" srcId="{6FFECA9B-23FB-4E33-9DA7-DA3055A99572}" destId="{2CD8ED80-200C-4AAA-A6BE-92E8EB051BCD}" srcOrd="0" destOrd="0" parTransId="{1726A238-B4EE-4716-A1C9-7626880BE930}" sibTransId="{15852D80-8A8B-4010-B431-FFAB38258FDE}"/>
    <dgm:cxn modelId="{9D13DA7C-D7B9-4C96-ACB3-81F38D05B680}" srcId="{21F30B49-A7BF-436C-BE18-66A6A72F02A7}" destId="{B87314D4-7AE5-4F05-8962-E7B324FE6AAE}" srcOrd="0" destOrd="0" parTransId="{0F9592D7-17A3-4841-8D11-FBA8F98BEC90}" sibTransId="{C929E88B-7F78-4393-BE21-2469A2FBAD47}"/>
    <dgm:cxn modelId="{A84998B1-BCD7-4ECF-9059-74F68FE669AC}" type="presOf" srcId="{285B72C1-94D2-467A-B2B0-D05054913F4E}" destId="{663A11D8-3061-44E1-875F-38A347B7A362}" srcOrd="0" destOrd="0" presId="urn:microsoft.com/office/officeart/2005/8/layout/chevron2"/>
    <dgm:cxn modelId="{FA53AC45-8C72-494D-98D8-CC5AFED47881}" type="presOf" srcId="{7109629D-CF30-4811-8A35-3765D5A22F91}" destId="{93D8FD2D-3A1A-4335-9FD4-9349E90AD98A}" srcOrd="0" destOrd="0" presId="urn:microsoft.com/office/officeart/2005/8/layout/chevron2"/>
    <dgm:cxn modelId="{B30389FD-4D50-4355-A75F-246457B3EA5F}" srcId="{6CCF8882-5A24-4C52-885A-F347122ECA05}" destId="{5012AC52-80A1-47AA-8FCB-5E9D30E2443B}" srcOrd="3" destOrd="0" parTransId="{4D10A4EA-9141-4E7E-A0C7-FAF11B44368D}" sibTransId="{FA06ABCE-B685-428B-A64F-965F845971F5}"/>
    <dgm:cxn modelId="{D6636151-1D01-4140-A514-E1F07AB0121A}" type="presOf" srcId="{5012AC52-80A1-47AA-8FCB-5E9D30E2443B}" destId="{00D9AE8A-E1F3-4EA5-9AFC-28EEAAAB3C84}" srcOrd="0" destOrd="0" presId="urn:microsoft.com/office/officeart/2005/8/layout/chevron2"/>
    <dgm:cxn modelId="{0AA95EBE-C96D-4613-A515-2353FEB7B04B}" type="presOf" srcId="{6CCF8882-5A24-4C52-885A-F347122ECA05}" destId="{CB3C7A09-9FDB-40F2-AF5D-60D2DE8EAD15}" srcOrd="0" destOrd="0" presId="urn:microsoft.com/office/officeart/2005/8/layout/chevron2"/>
    <dgm:cxn modelId="{F4A65F93-DEB9-4B49-9D1C-6B6F2502D39A}" srcId="{6CCF8882-5A24-4C52-885A-F347122ECA05}" destId="{64A9C9C3-875E-445D-A2AB-4D1AAF766E63}" srcOrd="1" destOrd="0" parTransId="{E11008C1-9D52-4E89-BE42-7286C6EF98CF}" sibTransId="{43CC825F-6199-4621-8416-B711FDD1E689}"/>
    <dgm:cxn modelId="{74B75047-43C7-4CEF-BEEE-5E2F2ECA86A6}" srcId="{22934D7E-9CA9-4BED-A8E0-7C8EEACC3FEB}" destId="{B873CBA5-8474-42F8-B5DC-3594D858189D}" srcOrd="0" destOrd="0" parTransId="{B837C267-073F-4810-B33A-9F8D76DDA85A}" sibTransId="{828DAAC9-C375-4618-B0A3-469CA350FCFF}"/>
    <dgm:cxn modelId="{AF7BFD80-CE47-444C-912A-ABB673AC60B2}" type="presParOf" srcId="{CB3C7A09-9FDB-40F2-AF5D-60D2DE8EAD15}" destId="{AE707A88-AA83-4A1B-B414-D1778FC72186}" srcOrd="0" destOrd="0" presId="urn:microsoft.com/office/officeart/2005/8/layout/chevron2"/>
    <dgm:cxn modelId="{0F12A9A8-0634-4F3C-9DA8-62CA026FA85F}" type="presParOf" srcId="{AE707A88-AA83-4A1B-B414-D1778FC72186}" destId="{001D76FF-5B71-4679-BB71-20A58AEED508}" srcOrd="0" destOrd="0" presId="urn:microsoft.com/office/officeart/2005/8/layout/chevron2"/>
    <dgm:cxn modelId="{A93E70F4-F40A-4A77-B060-A74399FBD64C}" type="presParOf" srcId="{AE707A88-AA83-4A1B-B414-D1778FC72186}" destId="{0E7EC808-64B2-405B-B4C9-72D01D313408}" srcOrd="1" destOrd="0" presId="urn:microsoft.com/office/officeart/2005/8/layout/chevron2"/>
    <dgm:cxn modelId="{7DC6C9AE-BDD8-47A3-A195-A2EB8DAEA3CD}" type="presParOf" srcId="{CB3C7A09-9FDB-40F2-AF5D-60D2DE8EAD15}" destId="{0E6DF30A-1065-49AD-9CCC-6A65B9784ED8}" srcOrd="1" destOrd="0" presId="urn:microsoft.com/office/officeart/2005/8/layout/chevron2"/>
    <dgm:cxn modelId="{7464D80A-3EA4-4569-BE9D-1DD67EA92F6D}" type="presParOf" srcId="{CB3C7A09-9FDB-40F2-AF5D-60D2DE8EAD15}" destId="{583701BD-6144-43AE-BC38-6DAEDE9BE6DC}" srcOrd="2" destOrd="0" presId="urn:microsoft.com/office/officeart/2005/8/layout/chevron2"/>
    <dgm:cxn modelId="{7835F956-2B35-44FD-8CAE-EDAE4C58F8A7}" type="presParOf" srcId="{583701BD-6144-43AE-BC38-6DAEDE9BE6DC}" destId="{05294611-822D-4A82-ABCF-59853E166085}" srcOrd="0" destOrd="0" presId="urn:microsoft.com/office/officeart/2005/8/layout/chevron2"/>
    <dgm:cxn modelId="{5AB347A3-2389-4EED-8A35-AFD0E9E2EC4B}" type="presParOf" srcId="{583701BD-6144-43AE-BC38-6DAEDE9BE6DC}" destId="{93D8FD2D-3A1A-4335-9FD4-9349E90AD98A}" srcOrd="1" destOrd="0" presId="urn:microsoft.com/office/officeart/2005/8/layout/chevron2"/>
    <dgm:cxn modelId="{993A0BB5-15B8-46D2-A810-BA0C148C3041}" type="presParOf" srcId="{CB3C7A09-9FDB-40F2-AF5D-60D2DE8EAD15}" destId="{20452A65-21B6-4C3B-BA09-34B834DB512B}" srcOrd="3" destOrd="0" presId="urn:microsoft.com/office/officeart/2005/8/layout/chevron2"/>
    <dgm:cxn modelId="{053F3D8C-9209-4CCB-AFF4-912841ADF441}" type="presParOf" srcId="{CB3C7A09-9FDB-40F2-AF5D-60D2DE8EAD15}" destId="{105812A3-E74F-4B9E-AB05-677A7C41D619}" srcOrd="4" destOrd="0" presId="urn:microsoft.com/office/officeart/2005/8/layout/chevron2"/>
    <dgm:cxn modelId="{4CE2647D-B63A-4165-B6C4-5A125A75ADC7}" type="presParOf" srcId="{105812A3-E74F-4B9E-AB05-677A7C41D619}" destId="{2BD31BC2-88AD-4823-A460-09F2FDA3F4E1}" srcOrd="0" destOrd="0" presId="urn:microsoft.com/office/officeart/2005/8/layout/chevron2"/>
    <dgm:cxn modelId="{70081EF6-BA3A-4931-AAA1-7E0F50E32F66}" type="presParOf" srcId="{105812A3-E74F-4B9E-AB05-677A7C41D619}" destId="{DC05EECA-4AC4-4E19-9F23-12BACE5B8BA6}" srcOrd="1" destOrd="0" presId="urn:microsoft.com/office/officeart/2005/8/layout/chevron2"/>
    <dgm:cxn modelId="{C307E48B-78A1-4C31-A6BD-D7A7246E064E}" type="presParOf" srcId="{CB3C7A09-9FDB-40F2-AF5D-60D2DE8EAD15}" destId="{A90060ED-FB5E-4E1F-92E8-89D2F2EE9DD1}" srcOrd="5" destOrd="0" presId="urn:microsoft.com/office/officeart/2005/8/layout/chevron2"/>
    <dgm:cxn modelId="{6DB8456B-C0DD-4855-A897-8D0C480EA292}" type="presParOf" srcId="{CB3C7A09-9FDB-40F2-AF5D-60D2DE8EAD15}" destId="{1B86A02A-645F-48B9-AA1B-6A911332204B}" srcOrd="6" destOrd="0" presId="urn:microsoft.com/office/officeart/2005/8/layout/chevron2"/>
    <dgm:cxn modelId="{E52BB866-E5E2-4702-8FF7-190F9FDF5859}" type="presParOf" srcId="{1B86A02A-645F-48B9-AA1B-6A911332204B}" destId="{00D9AE8A-E1F3-4EA5-9AFC-28EEAAAB3C84}" srcOrd="0" destOrd="0" presId="urn:microsoft.com/office/officeart/2005/8/layout/chevron2"/>
    <dgm:cxn modelId="{B2876E05-F312-4692-9F10-474D9F13A343}" type="presParOf" srcId="{1B86A02A-645F-48B9-AA1B-6A911332204B}" destId="{2FC7B174-C050-4471-9C6B-38F3BB6900C0}" srcOrd="1" destOrd="0" presId="urn:microsoft.com/office/officeart/2005/8/layout/chevron2"/>
    <dgm:cxn modelId="{B88A452C-E0FB-4424-81B7-C0A8FE2E3CAF}" type="presParOf" srcId="{CB3C7A09-9FDB-40F2-AF5D-60D2DE8EAD15}" destId="{2CCAF209-66E6-4D3C-8C8C-1203ED895CC0}" srcOrd="7" destOrd="0" presId="urn:microsoft.com/office/officeart/2005/8/layout/chevron2"/>
    <dgm:cxn modelId="{215CC6DB-26DD-434F-8580-B48D057B02A7}" type="presParOf" srcId="{CB3C7A09-9FDB-40F2-AF5D-60D2DE8EAD15}" destId="{0E2F9758-73A5-44FD-9664-161F402AC0D1}" srcOrd="8" destOrd="0" presId="urn:microsoft.com/office/officeart/2005/8/layout/chevron2"/>
    <dgm:cxn modelId="{98F629ED-47C4-4020-9FAF-36A1FEEFD0DC}" type="presParOf" srcId="{0E2F9758-73A5-44FD-9664-161F402AC0D1}" destId="{690AB016-578E-465A-B3D9-7E48AE285DD7}" srcOrd="0" destOrd="0" presId="urn:microsoft.com/office/officeart/2005/8/layout/chevron2"/>
    <dgm:cxn modelId="{6C1B5AED-C1A6-4FCC-9262-69078C6A1109}" type="presParOf" srcId="{0E2F9758-73A5-44FD-9664-161F402AC0D1}" destId="{FDD5E467-5161-407D-9210-F011983BFB14}" srcOrd="1" destOrd="0" presId="urn:microsoft.com/office/officeart/2005/8/layout/chevron2"/>
    <dgm:cxn modelId="{0E3DF620-98C7-456B-8DCC-604FBB3D9B41}" type="presParOf" srcId="{CB3C7A09-9FDB-40F2-AF5D-60D2DE8EAD15}" destId="{68A33C86-E2D1-42A3-A34E-33E6D91022FF}" srcOrd="9" destOrd="0" presId="urn:microsoft.com/office/officeart/2005/8/layout/chevron2"/>
    <dgm:cxn modelId="{FC444BA6-E073-417B-88A3-BEAB441188D9}" type="presParOf" srcId="{CB3C7A09-9FDB-40F2-AF5D-60D2DE8EAD15}" destId="{1563CEA1-F486-4F6A-A059-D12AD685C431}" srcOrd="10" destOrd="0" presId="urn:microsoft.com/office/officeart/2005/8/layout/chevron2"/>
    <dgm:cxn modelId="{A6AD7A2C-A540-4717-BDED-5CDDDD9B20F9}" type="presParOf" srcId="{1563CEA1-F486-4F6A-A059-D12AD685C431}" destId="{663A11D8-3061-44E1-875F-38A347B7A362}" srcOrd="0" destOrd="0" presId="urn:microsoft.com/office/officeart/2005/8/layout/chevron2"/>
    <dgm:cxn modelId="{EA684EF5-6B60-4EF7-A6BE-ACFA81BDB70A}" type="presParOf" srcId="{1563CEA1-F486-4F6A-A059-D12AD685C431}" destId="{4C026BE4-1F69-4715-98CD-B6908937F88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CF8882-5A24-4C52-885A-F347122ECA05}" type="doc">
      <dgm:prSet loTypeId="urn:microsoft.com/office/officeart/2005/8/layout/chevron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22934D7E-9CA9-4BED-A8E0-7C8EEACC3FEB}">
      <dgm:prSet phldrT="[Текст]"/>
      <dgm:spPr/>
      <dgm:t>
        <a:bodyPr/>
        <a:lstStyle/>
        <a:p>
          <a:r>
            <a:rPr lang="ru-RU" b="1" dirty="0" smtClean="0"/>
            <a:t>1</a:t>
          </a:r>
          <a:endParaRPr lang="ru-RU" b="1" dirty="0"/>
        </a:p>
      </dgm:t>
    </dgm:pt>
    <dgm:pt modelId="{E7B68E2A-7DE8-4E96-B616-91B754D075D5}" type="parTrans" cxnId="{89AC37E7-9D5F-4F23-92D2-308015B742AF}">
      <dgm:prSet/>
      <dgm:spPr/>
      <dgm:t>
        <a:bodyPr/>
        <a:lstStyle/>
        <a:p>
          <a:endParaRPr lang="ru-RU"/>
        </a:p>
      </dgm:t>
    </dgm:pt>
    <dgm:pt modelId="{F665FB09-BEED-422D-8C1C-B76FFA04CCEB}" type="sibTrans" cxnId="{89AC37E7-9D5F-4F23-92D2-308015B742AF}">
      <dgm:prSet/>
      <dgm:spPr/>
      <dgm:t>
        <a:bodyPr/>
        <a:lstStyle/>
        <a:p>
          <a:endParaRPr lang="ru-RU"/>
        </a:p>
      </dgm:t>
    </dgm:pt>
    <dgm:pt modelId="{B873CBA5-8474-42F8-B5DC-3594D858189D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rgbClr val="002060"/>
              </a:solidFill>
            </a:rPr>
            <a:t>Концентрация на нуждах заказчика (</a:t>
          </a:r>
          <a:r>
            <a:rPr lang="ru-RU" sz="1400" b="1" dirty="0" err="1" smtClean="0">
              <a:solidFill>
                <a:srgbClr val="002060"/>
              </a:solidFill>
            </a:rPr>
            <a:t>customer-focused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mindset</a:t>
          </a:r>
          <a:r>
            <a:rPr lang="ru-RU" sz="1400" b="1" dirty="0" smtClean="0">
              <a:solidFill>
                <a:srgbClr val="002060"/>
              </a:solidFill>
            </a:rPr>
            <a:t>) – главный приоритет любой хорошо работающей проектной группы</a:t>
          </a:r>
          <a:endParaRPr lang="ru-RU" sz="1400" b="1" dirty="0">
            <a:solidFill>
              <a:srgbClr val="002060"/>
            </a:solidFill>
          </a:endParaRPr>
        </a:p>
      </dgm:t>
    </dgm:pt>
    <dgm:pt modelId="{B837C267-073F-4810-B33A-9F8D76DDA85A}" type="parTrans" cxnId="{74B75047-43C7-4CEF-BEEE-5E2F2ECA86A6}">
      <dgm:prSet/>
      <dgm:spPr/>
      <dgm:t>
        <a:bodyPr/>
        <a:lstStyle/>
        <a:p>
          <a:endParaRPr lang="ru-RU"/>
        </a:p>
      </dgm:t>
    </dgm:pt>
    <dgm:pt modelId="{828DAAC9-C375-4618-B0A3-469CA350FCFF}" type="sibTrans" cxnId="{74B75047-43C7-4CEF-BEEE-5E2F2ECA86A6}">
      <dgm:prSet/>
      <dgm:spPr/>
      <dgm:t>
        <a:bodyPr/>
        <a:lstStyle/>
        <a:p>
          <a:endParaRPr lang="ru-RU"/>
        </a:p>
      </dgm:t>
    </dgm:pt>
    <dgm:pt modelId="{64A9C9C3-875E-445D-A2AB-4D1AAF766E63}">
      <dgm:prSet phldrT="[Текст]"/>
      <dgm:spPr/>
      <dgm:t>
        <a:bodyPr/>
        <a:lstStyle/>
        <a:p>
          <a:r>
            <a:rPr lang="ru-RU" b="1" dirty="0" smtClean="0"/>
            <a:t>2</a:t>
          </a:r>
          <a:endParaRPr lang="ru-RU" b="1" dirty="0"/>
        </a:p>
      </dgm:t>
    </dgm:pt>
    <dgm:pt modelId="{E11008C1-9D52-4E89-BE42-7286C6EF98CF}" type="parTrans" cxnId="{F4A65F93-DEB9-4B49-9D1C-6B6F2502D39A}">
      <dgm:prSet/>
      <dgm:spPr/>
      <dgm:t>
        <a:bodyPr/>
        <a:lstStyle/>
        <a:p>
          <a:endParaRPr lang="ru-RU"/>
        </a:p>
      </dgm:t>
    </dgm:pt>
    <dgm:pt modelId="{43CC825F-6199-4621-8416-B711FDD1E689}" type="sibTrans" cxnId="{F4A65F93-DEB9-4B49-9D1C-6B6F2502D39A}">
      <dgm:prSet/>
      <dgm:spPr/>
      <dgm:t>
        <a:bodyPr/>
        <a:lstStyle/>
        <a:p>
          <a:endParaRPr lang="ru-RU"/>
        </a:p>
      </dgm:t>
    </dgm:pt>
    <dgm:pt modelId="{7109629D-CF30-4811-8A35-3765D5A22F91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rgbClr val="002060"/>
              </a:solidFill>
            </a:rPr>
            <a:t>Нацеленность на конечный результат (</a:t>
          </a:r>
          <a:r>
            <a:rPr lang="ru-RU" sz="1400" b="1" dirty="0" err="1" smtClean="0">
              <a:solidFill>
                <a:srgbClr val="002060"/>
              </a:solidFill>
            </a:rPr>
            <a:t>product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mindset</a:t>
          </a:r>
          <a:r>
            <a:rPr lang="ru-RU" sz="1400" b="1" dirty="0" smtClean="0">
              <a:solidFill>
                <a:srgbClr val="002060"/>
              </a:solidFill>
            </a:rPr>
            <a:t>) – каждый участник проектной группы должен рассматривать собственную работу в качестве самостоятельного проекта или же вклада в какой-либо больший проект</a:t>
          </a:r>
          <a:endParaRPr lang="ru-RU" sz="1400" b="1" dirty="0">
            <a:solidFill>
              <a:srgbClr val="002060"/>
            </a:solidFill>
          </a:endParaRPr>
        </a:p>
      </dgm:t>
    </dgm:pt>
    <dgm:pt modelId="{ED591310-B3B7-43F8-B731-7D5784679285}" type="parTrans" cxnId="{0A073148-6479-4383-83B9-6D78EA590023}">
      <dgm:prSet/>
      <dgm:spPr/>
      <dgm:t>
        <a:bodyPr/>
        <a:lstStyle/>
        <a:p>
          <a:endParaRPr lang="ru-RU"/>
        </a:p>
      </dgm:t>
    </dgm:pt>
    <dgm:pt modelId="{ED439869-892C-4804-B5BE-A36777399DD0}" type="sibTrans" cxnId="{0A073148-6479-4383-83B9-6D78EA590023}">
      <dgm:prSet/>
      <dgm:spPr/>
      <dgm:t>
        <a:bodyPr/>
        <a:lstStyle/>
        <a:p>
          <a:endParaRPr lang="ru-RU"/>
        </a:p>
      </dgm:t>
    </dgm:pt>
    <dgm:pt modelId="{21F30B49-A7BF-436C-BE18-66A6A72F02A7}">
      <dgm:prSet phldrT="[Текст]"/>
      <dgm:spPr/>
      <dgm:t>
        <a:bodyPr/>
        <a:lstStyle/>
        <a:p>
          <a:r>
            <a:rPr lang="ru-RU" b="1" dirty="0" smtClean="0"/>
            <a:t>3</a:t>
          </a:r>
          <a:endParaRPr lang="ru-RU" b="1" dirty="0"/>
        </a:p>
      </dgm:t>
    </dgm:pt>
    <dgm:pt modelId="{AC399C52-FCFC-4381-BDB9-C0DA6D4CBEDD}" type="parTrans" cxnId="{19021A8D-1804-46A5-8CCE-348DDA2C0AB4}">
      <dgm:prSet/>
      <dgm:spPr/>
      <dgm:t>
        <a:bodyPr/>
        <a:lstStyle/>
        <a:p>
          <a:endParaRPr lang="ru-RU"/>
        </a:p>
      </dgm:t>
    </dgm:pt>
    <dgm:pt modelId="{C31DC0A3-3A08-4FF7-B4C0-D088814B5B3F}" type="sibTrans" cxnId="{19021A8D-1804-46A5-8CCE-348DDA2C0AB4}">
      <dgm:prSet/>
      <dgm:spPr/>
      <dgm:t>
        <a:bodyPr/>
        <a:lstStyle/>
        <a:p>
          <a:endParaRPr lang="ru-RU"/>
        </a:p>
      </dgm:t>
    </dgm:pt>
    <dgm:pt modelId="{B87314D4-7AE5-4F05-8962-E7B324FE6AAE}">
      <dgm:prSet phldrT="[Текст]" custT="1"/>
      <dgm:spPr/>
      <dgm:t>
        <a:bodyPr/>
        <a:lstStyle/>
        <a:p>
          <a:pPr algn="just"/>
          <a:r>
            <a:rPr lang="ru-RU" sz="1400" b="1" dirty="0" smtClean="0">
              <a:solidFill>
                <a:srgbClr val="002060"/>
              </a:solidFill>
            </a:rPr>
            <a:t>Установка на отсутствие дефектов (</a:t>
          </a:r>
          <a:r>
            <a:rPr lang="ru-RU" sz="1400" b="1" dirty="0" err="1" smtClean="0">
              <a:solidFill>
                <a:srgbClr val="002060"/>
              </a:solidFill>
            </a:rPr>
            <a:t>zero-defect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mindset</a:t>
          </a:r>
          <a:r>
            <a:rPr lang="ru-RU" sz="1400" b="1" dirty="0" smtClean="0">
              <a:solidFill>
                <a:srgbClr val="002060"/>
              </a:solidFill>
            </a:rPr>
            <a:t>) –  это стремление к высочайшему уровню качества</a:t>
          </a:r>
          <a:endParaRPr lang="ru-RU" sz="1400" b="1" dirty="0">
            <a:solidFill>
              <a:srgbClr val="002060"/>
            </a:solidFill>
          </a:endParaRPr>
        </a:p>
      </dgm:t>
    </dgm:pt>
    <dgm:pt modelId="{0F9592D7-17A3-4841-8D11-FBA8F98BEC90}" type="parTrans" cxnId="{9D13DA7C-D7B9-4C96-ACB3-81F38D05B680}">
      <dgm:prSet/>
      <dgm:spPr/>
      <dgm:t>
        <a:bodyPr/>
        <a:lstStyle/>
        <a:p>
          <a:endParaRPr lang="ru-RU"/>
        </a:p>
      </dgm:t>
    </dgm:pt>
    <dgm:pt modelId="{C929E88B-7F78-4393-BE21-2469A2FBAD47}" type="sibTrans" cxnId="{9D13DA7C-D7B9-4C96-ACB3-81F38D05B680}">
      <dgm:prSet/>
      <dgm:spPr/>
      <dgm:t>
        <a:bodyPr/>
        <a:lstStyle/>
        <a:p>
          <a:endParaRPr lang="ru-RU"/>
        </a:p>
      </dgm:t>
    </dgm:pt>
    <dgm:pt modelId="{5012AC52-80A1-47AA-8FCB-5E9D30E2443B}">
      <dgm:prSet/>
      <dgm:spPr/>
      <dgm:t>
        <a:bodyPr/>
        <a:lstStyle/>
        <a:p>
          <a:r>
            <a:rPr lang="ru-RU" b="1" dirty="0" smtClean="0"/>
            <a:t>4</a:t>
          </a:r>
          <a:endParaRPr lang="ru-RU" b="1" dirty="0"/>
        </a:p>
      </dgm:t>
    </dgm:pt>
    <dgm:pt modelId="{4D10A4EA-9141-4E7E-A0C7-FAF11B44368D}" type="parTrans" cxnId="{B30389FD-4D50-4355-A75F-246457B3EA5F}">
      <dgm:prSet/>
      <dgm:spPr/>
      <dgm:t>
        <a:bodyPr/>
        <a:lstStyle/>
        <a:p>
          <a:endParaRPr lang="ru-RU"/>
        </a:p>
      </dgm:t>
    </dgm:pt>
    <dgm:pt modelId="{FA06ABCE-B685-428B-A64F-965F845971F5}" type="sibTrans" cxnId="{B30389FD-4D50-4355-A75F-246457B3EA5F}">
      <dgm:prSet/>
      <dgm:spPr/>
      <dgm:t>
        <a:bodyPr/>
        <a:lstStyle/>
        <a:p>
          <a:endParaRPr lang="ru-RU"/>
        </a:p>
      </dgm:t>
    </dgm:pt>
    <dgm:pt modelId="{6FFECA9B-23FB-4E33-9DA7-DA3055A99572}">
      <dgm:prSet/>
      <dgm:spPr/>
      <dgm:t>
        <a:bodyPr/>
        <a:lstStyle/>
        <a:p>
          <a:r>
            <a:rPr lang="ru-RU" b="1" dirty="0" smtClean="0"/>
            <a:t>5</a:t>
          </a:r>
          <a:endParaRPr lang="ru-RU" b="1" dirty="0"/>
        </a:p>
      </dgm:t>
    </dgm:pt>
    <dgm:pt modelId="{C03033E7-164B-43DE-BA15-9415A41553C9}" type="parTrans" cxnId="{5770A8AF-F680-4CC4-90DF-82C98CCFEB7B}">
      <dgm:prSet/>
      <dgm:spPr/>
      <dgm:t>
        <a:bodyPr/>
        <a:lstStyle/>
        <a:p>
          <a:endParaRPr lang="ru-RU"/>
        </a:p>
      </dgm:t>
    </dgm:pt>
    <dgm:pt modelId="{97ECDD8E-303E-4396-BD82-5D3520ADCD93}" type="sibTrans" cxnId="{5770A8AF-F680-4CC4-90DF-82C98CCFEB7B}">
      <dgm:prSet/>
      <dgm:spPr/>
      <dgm:t>
        <a:bodyPr/>
        <a:lstStyle/>
        <a:p>
          <a:endParaRPr lang="ru-RU"/>
        </a:p>
      </dgm:t>
    </dgm:pt>
    <dgm:pt modelId="{466CADD4-FC10-4E8A-AB23-044693B32E27}">
      <dgm:prSet custT="1"/>
      <dgm:spPr/>
      <dgm:t>
        <a:bodyPr/>
        <a:lstStyle/>
        <a:p>
          <a:pPr algn="just"/>
          <a:r>
            <a:rPr lang="ru-RU" sz="1400" b="1" dirty="0" smtClean="0">
              <a:solidFill>
                <a:srgbClr val="002060"/>
              </a:solidFill>
            </a:rPr>
            <a:t>Проектная группа – команда равных» (</a:t>
          </a:r>
          <a:r>
            <a:rPr lang="ru-RU" sz="1400" b="1" dirty="0" err="1" smtClean="0">
              <a:solidFill>
                <a:srgbClr val="002060"/>
              </a:solidFill>
            </a:rPr>
            <a:t>teem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of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peers</a:t>
          </a:r>
          <a:r>
            <a:rPr lang="ru-RU" sz="1400" b="1" dirty="0" smtClean="0">
              <a:solidFill>
                <a:srgbClr val="002060"/>
              </a:solidFill>
            </a:rPr>
            <a:t>). Концепция означает равноправное положение каждой из ролей в команде. </a:t>
          </a:r>
          <a:endParaRPr lang="ru-RU" sz="1400" b="1" dirty="0">
            <a:solidFill>
              <a:srgbClr val="002060"/>
            </a:solidFill>
          </a:endParaRPr>
        </a:p>
      </dgm:t>
    </dgm:pt>
    <dgm:pt modelId="{FDF9C28A-16AD-4D57-B56C-8F31D4C7C256}" type="parTrans" cxnId="{49CAAF3D-7895-4CCC-A491-FEB9DCCB14D9}">
      <dgm:prSet/>
      <dgm:spPr/>
      <dgm:t>
        <a:bodyPr/>
        <a:lstStyle/>
        <a:p>
          <a:endParaRPr lang="ru-RU"/>
        </a:p>
      </dgm:t>
    </dgm:pt>
    <dgm:pt modelId="{C3FE1B7E-D2CE-4B7C-8FDC-E518C20B3C74}" type="sibTrans" cxnId="{49CAAF3D-7895-4CCC-A491-FEB9DCCB14D9}">
      <dgm:prSet/>
      <dgm:spPr/>
      <dgm:t>
        <a:bodyPr/>
        <a:lstStyle/>
        <a:p>
          <a:endParaRPr lang="ru-RU"/>
        </a:p>
      </dgm:t>
    </dgm:pt>
    <dgm:pt modelId="{2CD8ED80-200C-4AAA-A6BE-92E8EB051BCD}">
      <dgm:prSet custT="1"/>
      <dgm:spPr/>
      <dgm:t>
        <a:bodyPr/>
        <a:lstStyle/>
        <a:p>
          <a:pPr algn="just"/>
          <a:r>
            <a:rPr lang="ru-RU" sz="1400" b="1" dirty="0" smtClean="0">
              <a:solidFill>
                <a:srgbClr val="002060"/>
              </a:solidFill>
            </a:rPr>
            <a:t>Стремление к самосовершенствованию (</a:t>
          </a:r>
          <a:r>
            <a:rPr lang="ru-RU" sz="1400" b="1" dirty="0" err="1" smtClean="0">
              <a:solidFill>
                <a:srgbClr val="002060"/>
              </a:solidFill>
            </a:rPr>
            <a:t>willingness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to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learn</a:t>
          </a:r>
          <a:r>
            <a:rPr lang="ru-RU" sz="1400" b="1" dirty="0" smtClean="0">
              <a:solidFill>
                <a:srgbClr val="002060"/>
              </a:solidFill>
            </a:rPr>
            <a:t>) – это приверженность идее неустанного саморазвития посредством накопления опыта и обмена знаниями</a:t>
          </a:r>
          <a:endParaRPr lang="ru-RU" sz="1400" b="1" dirty="0">
            <a:solidFill>
              <a:srgbClr val="002060"/>
            </a:solidFill>
          </a:endParaRPr>
        </a:p>
      </dgm:t>
    </dgm:pt>
    <dgm:pt modelId="{1726A238-B4EE-4716-A1C9-7626880BE930}" type="parTrans" cxnId="{8985EAFC-0259-4F37-A460-8F4948146D7D}">
      <dgm:prSet/>
      <dgm:spPr/>
      <dgm:t>
        <a:bodyPr/>
        <a:lstStyle/>
        <a:p>
          <a:endParaRPr lang="ru-RU"/>
        </a:p>
      </dgm:t>
    </dgm:pt>
    <dgm:pt modelId="{15852D80-8A8B-4010-B431-FFAB38258FDE}" type="sibTrans" cxnId="{8985EAFC-0259-4F37-A460-8F4948146D7D}">
      <dgm:prSet/>
      <dgm:spPr/>
      <dgm:t>
        <a:bodyPr/>
        <a:lstStyle/>
        <a:p>
          <a:endParaRPr lang="ru-RU"/>
        </a:p>
      </dgm:t>
    </dgm:pt>
    <dgm:pt modelId="{CB3C7A09-9FDB-40F2-AF5D-60D2DE8EAD15}" type="pres">
      <dgm:prSet presAssocID="{6CCF8882-5A24-4C52-885A-F347122ECA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707A88-AA83-4A1B-B414-D1778FC72186}" type="pres">
      <dgm:prSet presAssocID="{22934D7E-9CA9-4BED-A8E0-7C8EEACC3FEB}" presName="composite" presStyleCnt="0"/>
      <dgm:spPr/>
    </dgm:pt>
    <dgm:pt modelId="{001D76FF-5B71-4679-BB71-20A58AEED508}" type="pres">
      <dgm:prSet presAssocID="{22934D7E-9CA9-4BED-A8E0-7C8EEACC3FEB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EC808-64B2-405B-B4C9-72D01D313408}" type="pres">
      <dgm:prSet presAssocID="{22934D7E-9CA9-4BED-A8E0-7C8EEACC3FEB}" presName="descendantText" presStyleLbl="alignAcc1" presStyleIdx="0" presStyleCnt="5" custLinFactNeighborX="8537" custLinFactNeighborY="-6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DF30A-1065-49AD-9CCC-6A65B9784ED8}" type="pres">
      <dgm:prSet presAssocID="{F665FB09-BEED-422D-8C1C-B76FFA04CCEB}" presName="sp" presStyleCnt="0"/>
      <dgm:spPr/>
    </dgm:pt>
    <dgm:pt modelId="{583701BD-6144-43AE-BC38-6DAEDE9BE6DC}" type="pres">
      <dgm:prSet presAssocID="{64A9C9C3-875E-445D-A2AB-4D1AAF766E63}" presName="composite" presStyleCnt="0"/>
      <dgm:spPr/>
    </dgm:pt>
    <dgm:pt modelId="{05294611-822D-4A82-ABCF-59853E166085}" type="pres">
      <dgm:prSet presAssocID="{64A9C9C3-875E-445D-A2AB-4D1AAF766E63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8FD2D-3A1A-4335-9FD4-9349E90AD98A}" type="pres">
      <dgm:prSet presAssocID="{64A9C9C3-875E-445D-A2AB-4D1AAF766E63}" presName="descendantText" presStyleLbl="alignAcc1" presStyleIdx="1" presStyleCnt="5" custScaleY="1332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52A65-21B6-4C3B-BA09-34B834DB512B}" type="pres">
      <dgm:prSet presAssocID="{43CC825F-6199-4621-8416-B711FDD1E689}" presName="sp" presStyleCnt="0"/>
      <dgm:spPr/>
    </dgm:pt>
    <dgm:pt modelId="{105812A3-E74F-4B9E-AB05-677A7C41D619}" type="pres">
      <dgm:prSet presAssocID="{21F30B49-A7BF-436C-BE18-66A6A72F02A7}" presName="composite" presStyleCnt="0"/>
      <dgm:spPr/>
    </dgm:pt>
    <dgm:pt modelId="{2BD31BC2-88AD-4823-A460-09F2FDA3F4E1}" type="pres">
      <dgm:prSet presAssocID="{21F30B49-A7BF-436C-BE18-66A6A72F02A7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5EECA-4AC4-4E19-9F23-12BACE5B8BA6}" type="pres">
      <dgm:prSet presAssocID="{21F30B49-A7BF-436C-BE18-66A6A72F02A7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060ED-FB5E-4E1F-92E8-89D2F2EE9DD1}" type="pres">
      <dgm:prSet presAssocID="{C31DC0A3-3A08-4FF7-B4C0-D088814B5B3F}" presName="sp" presStyleCnt="0"/>
      <dgm:spPr/>
    </dgm:pt>
    <dgm:pt modelId="{1B86A02A-645F-48B9-AA1B-6A911332204B}" type="pres">
      <dgm:prSet presAssocID="{5012AC52-80A1-47AA-8FCB-5E9D30E2443B}" presName="composite" presStyleCnt="0"/>
      <dgm:spPr/>
    </dgm:pt>
    <dgm:pt modelId="{00D9AE8A-E1F3-4EA5-9AFC-28EEAAAB3C84}" type="pres">
      <dgm:prSet presAssocID="{5012AC52-80A1-47AA-8FCB-5E9D30E2443B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7B174-C050-4471-9C6B-38F3BB6900C0}" type="pres">
      <dgm:prSet presAssocID="{5012AC52-80A1-47AA-8FCB-5E9D30E2443B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AF209-66E6-4D3C-8C8C-1203ED895CC0}" type="pres">
      <dgm:prSet presAssocID="{FA06ABCE-B685-428B-A64F-965F845971F5}" presName="sp" presStyleCnt="0"/>
      <dgm:spPr/>
    </dgm:pt>
    <dgm:pt modelId="{0E2F9758-73A5-44FD-9664-161F402AC0D1}" type="pres">
      <dgm:prSet presAssocID="{6FFECA9B-23FB-4E33-9DA7-DA3055A99572}" presName="composite" presStyleCnt="0"/>
      <dgm:spPr/>
    </dgm:pt>
    <dgm:pt modelId="{690AB016-578E-465A-B3D9-7E48AE285DD7}" type="pres">
      <dgm:prSet presAssocID="{6FFECA9B-23FB-4E33-9DA7-DA3055A99572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5E467-5161-407D-9210-F011983BFB14}" type="pres">
      <dgm:prSet presAssocID="{6FFECA9B-23FB-4E33-9DA7-DA3055A99572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A65F93-DEB9-4B49-9D1C-6B6F2502D39A}" srcId="{6CCF8882-5A24-4C52-885A-F347122ECA05}" destId="{64A9C9C3-875E-445D-A2AB-4D1AAF766E63}" srcOrd="1" destOrd="0" parTransId="{E11008C1-9D52-4E89-BE42-7286C6EF98CF}" sibTransId="{43CC825F-6199-4621-8416-B711FDD1E689}"/>
    <dgm:cxn modelId="{D548E94F-4FF6-4C4A-8CBB-657BE3BD717A}" type="presOf" srcId="{5012AC52-80A1-47AA-8FCB-5E9D30E2443B}" destId="{00D9AE8A-E1F3-4EA5-9AFC-28EEAAAB3C84}" srcOrd="0" destOrd="0" presId="urn:microsoft.com/office/officeart/2005/8/layout/chevron2"/>
    <dgm:cxn modelId="{5733C7A4-F2D1-461B-8F53-6A666168D06F}" type="presOf" srcId="{B87314D4-7AE5-4F05-8962-E7B324FE6AAE}" destId="{DC05EECA-4AC4-4E19-9F23-12BACE5B8BA6}" srcOrd="0" destOrd="0" presId="urn:microsoft.com/office/officeart/2005/8/layout/chevron2"/>
    <dgm:cxn modelId="{4074C53D-63E4-4AA8-B25D-AFB1F35B97D3}" type="presOf" srcId="{6CCF8882-5A24-4C52-885A-F347122ECA05}" destId="{CB3C7A09-9FDB-40F2-AF5D-60D2DE8EAD15}" srcOrd="0" destOrd="0" presId="urn:microsoft.com/office/officeart/2005/8/layout/chevron2"/>
    <dgm:cxn modelId="{ABE65CFC-AAB5-4FF3-BD65-40C249D5A849}" type="presOf" srcId="{21F30B49-A7BF-436C-BE18-66A6A72F02A7}" destId="{2BD31BC2-88AD-4823-A460-09F2FDA3F4E1}" srcOrd="0" destOrd="0" presId="urn:microsoft.com/office/officeart/2005/8/layout/chevron2"/>
    <dgm:cxn modelId="{0A073148-6479-4383-83B9-6D78EA590023}" srcId="{64A9C9C3-875E-445D-A2AB-4D1AAF766E63}" destId="{7109629D-CF30-4811-8A35-3765D5A22F91}" srcOrd="0" destOrd="0" parTransId="{ED591310-B3B7-43F8-B731-7D5784679285}" sibTransId="{ED439869-892C-4804-B5BE-A36777399DD0}"/>
    <dgm:cxn modelId="{6389F812-E7CC-4D9E-B0CF-665257D3DF51}" type="presOf" srcId="{6FFECA9B-23FB-4E33-9DA7-DA3055A99572}" destId="{690AB016-578E-465A-B3D9-7E48AE285DD7}" srcOrd="0" destOrd="0" presId="urn:microsoft.com/office/officeart/2005/8/layout/chevron2"/>
    <dgm:cxn modelId="{16FF23E2-4A1A-4AAF-B908-CE158C818378}" type="presOf" srcId="{2CD8ED80-200C-4AAA-A6BE-92E8EB051BCD}" destId="{FDD5E467-5161-407D-9210-F011983BFB14}" srcOrd="0" destOrd="0" presId="urn:microsoft.com/office/officeart/2005/8/layout/chevron2"/>
    <dgm:cxn modelId="{9D13DA7C-D7B9-4C96-ACB3-81F38D05B680}" srcId="{21F30B49-A7BF-436C-BE18-66A6A72F02A7}" destId="{B87314D4-7AE5-4F05-8962-E7B324FE6AAE}" srcOrd="0" destOrd="0" parTransId="{0F9592D7-17A3-4841-8D11-FBA8F98BEC90}" sibTransId="{C929E88B-7F78-4393-BE21-2469A2FBAD47}"/>
    <dgm:cxn modelId="{89AC37E7-9D5F-4F23-92D2-308015B742AF}" srcId="{6CCF8882-5A24-4C52-885A-F347122ECA05}" destId="{22934D7E-9CA9-4BED-A8E0-7C8EEACC3FEB}" srcOrd="0" destOrd="0" parTransId="{E7B68E2A-7DE8-4E96-B616-91B754D075D5}" sibTransId="{F665FB09-BEED-422D-8C1C-B76FFA04CCEB}"/>
    <dgm:cxn modelId="{74B75047-43C7-4CEF-BEEE-5E2F2ECA86A6}" srcId="{22934D7E-9CA9-4BED-A8E0-7C8EEACC3FEB}" destId="{B873CBA5-8474-42F8-B5DC-3594D858189D}" srcOrd="0" destOrd="0" parTransId="{B837C267-073F-4810-B33A-9F8D76DDA85A}" sibTransId="{828DAAC9-C375-4618-B0A3-469CA350FCFF}"/>
    <dgm:cxn modelId="{49CAAF3D-7895-4CCC-A491-FEB9DCCB14D9}" srcId="{5012AC52-80A1-47AA-8FCB-5E9D30E2443B}" destId="{466CADD4-FC10-4E8A-AB23-044693B32E27}" srcOrd="0" destOrd="0" parTransId="{FDF9C28A-16AD-4D57-B56C-8F31D4C7C256}" sibTransId="{C3FE1B7E-D2CE-4B7C-8FDC-E518C20B3C74}"/>
    <dgm:cxn modelId="{B30389FD-4D50-4355-A75F-246457B3EA5F}" srcId="{6CCF8882-5A24-4C52-885A-F347122ECA05}" destId="{5012AC52-80A1-47AA-8FCB-5E9D30E2443B}" srcOrd="3" destOrd="0" parTransId="{4D10A4EA-9141-4E7E-A0C7-FAF11B44368D}" sibTransId="{FA06ABCE-B685-428B-A64F-965F845971F5}"/>
    <dgm:cxn modelId="{5770A8AF-F680-4CC4-90DF-82C98CCFEB7B}" srcId="{6CCF8882-5A24-4C52-885A-F347122ECA05}" destId="{6FFECA9B-23FB-4E33-9DA7-DA3055A99572}" srcOrd="4" destOrd="0" parTransId="{C03033E7-164B-43DE-BA15-9415A41553C9}" sibTransId="{97ECDD8E-303E-4396-BD82-5D3520ADCD93}"/>
    <dgm:cxn modelId="{19021A8D-1804-46A5-8CCE-348DDA2C0AB4}" srcId="{6CCF8882-5A24-4C52-885A-F347122ECA05}" destId="{21F30B49-A7BF-436C-BE18-66A6A72F02A7}" srcOrd="2" destOrd="0" parTransId="{AC399C52-FCFC-4381-BDB9-C0DA6D4CBEDD}" sibTransId="{C31DC0A3-3A08-4FF7-B4C0-D088814B5B3F}"/>
    <dgm:cxn modelId="{75EE6B61-9AB3-4C3A-B3DA-7ADB762408E1}" type="presOf" srcId="{64A9C9C3-875E-445D-A2AB-4D1AAF766E63}" destId="{05294611-822D-4A82-ABCF-59853E166085}" srcOrd="0" destOrd="0" presId="urn:microsoft.com/office/officeart/2005/8/layout/chevron2"/>
    <dgm:cxn modelId="{363BF6CC-871D-4A00-81E0-49FFB056FD86}" type="presOf" srcId="{22934D7E-9CA9-4BED-A8E0-7C8EEACC3FEB}" destId="{001D76FF-5B71-4679-BB71-20A58AEED508}" srcOrd="0" destOrd="0" presId="urn:microsoft.com/office/officeart/2005/8/layout/chevron2"/>
    <dgm:cxn modelId="{56650113-9AA1-46A3-A8A3-432BAEDCAD7D}" type="presOf" srcId="{7109629D-CF30-4811-8A35-3765D5A22F91}" destId="{93D8FD2D-3A1A-4335-9FD4-9349E90AD98A}" srcOrd="0" destOrd="0" presId="urn:microsoft.com/office/officeart/2005/8/layout/chevron2"/>
    <dgm:cxn modelId="{8985EAFC-0259-4F37-A460-8F4948146D7D}" srcId="{6FFECA9B-23FB-4E33-9DA7-DA3055A99572}" destId="{2CD8ED80-200C-4AAA-A6BE-92E8EB051BCD}" srcOrd="0" destOrd="0" parTransId="{1726A238-B4EE-4716-A1C9-7626880BE930}" sibTransId="{15852D80-8A8B-4010-B431-FFAB38258FDE}"/>
    <dgm:cxn modelId="{B131E4D5-64F9-49CB-9A59-2B63488BDD9F}" type="presOf" srcId="{B873CBA5-8474-42F8-B5DC-3594D858189D}" destId="{0E7EC808-64B2-405B-B4C9-72D01D313408}" srcOrd="0" destOrd="0" presId="urn:microsoft.com/office/officeart/2005/8/layout/chevron2"/>
    <dgm:cxn modelId="{CBF682D3-04B2-4F95-9B46-84AECD63627F}" type="presOf" srcId="{466CADD4-FC10-4E8A-AB23-044693B32E27}" destId="{2FC7B174-C050-4471-9C6B-38F3BB6900C0}" srcOrd="0" destOrd="0" presId="urn:microsoft.com/office/officeart/2005/8/layout/chevron2"/>
    <dgm:cxn modelId="{E4740106-5239-48FA-836B-4FC9F40395F7}" type="presParOf" srcId="{CB3C7A09-9FDB-40F2-AF5D-60D2DE8EAD15}" destId="{AE707A88-AA83-4A1B-B414-D1778FC72186}" srcOrd="0" destOrd="0" presId="urn:microsoft.com/office/officeart/2005/8/layout/chevron2"/>
    <dgm:cxn modelId="{5EAEF24B-8428-4CCA-BDEE-3A8AA482B964}" type="presParOf" srcId="{AE707A88-AA83-4A1B-B414-D1778FC72186}" destId="{001D76FF-5B71-4679-BB71-20A58AEED508}" srcOrd="0" destOrd="0" presId="urn:microsoft.com/office/officeart/2005/8/layout/chevron2"/>
    <dgm:cxn modelId="{C2666C4C-77C2-406E-A74D-EE0AEA0500A3}" type="presParOf" srcId="{AE707A88-AA83-4A1B-B414-D1778FC72186}" destId="{0E7EC808-64B2-405B-B4C9-72D01D313408}" srcOrd="1" destOrd="0" presId="urn:microsoft.com/office/officeart/2005/8/layout/chevron2"/>
    <dgm:cxn modelId="{754110DF-4828-4C25-BF1C-9225A50BC253}" type="presParOf" srcId="{CB3C7A09-9FDB-40F2-AF5D-60D2DE8EAD15}" destId="{0E6DF30A-1065-49AD-9CCC-6A65B9784ED8}" srcOrd="1" destOrd="0" presId="urn:microsoft.com/office/officeart/2005/8/layout/chevron2"/>
    <dgm:cxn modelId="{3DDFA9F1-4827-462B-8ACA-FA7D712326FC}" type="presParOf" srcId="{CB3C7A09-9FDB-40F2-AF5D-60D2DE8EAD15}" destId="{583701BD-6144-43AE-BC38-6DAEDE9BE6DC}" srcOrd="2" destOrd="0" presId="urn:microsoft.com/office/officeart/2005/8/layout/chevron2"/>
    <dgm:cxn modelId="{7FE330D6-2011-4505-9785-C15915BEB691}" type="presParOf" srcId="{583701BD-6144-43AE-BC38-6DAEDE9BE6DC}" destId="{05294611-822D-4A82-ABCF-59853E166085}" srcOrd="0" destOrd="0" presId="urn:microsoft.com/office/officeart/2005/8/layout/chevron2"/>
    <dgm:cxn modelId="{29ECD8CC-1BB9-4806-8CB2-5D79190576B6}" type="presParOf" srcId="{583701BD-6144-43AE-BC38-6DAEDE9BE6DC}" destId="{93D8FD2D-3A1A-4335-9FD4-9349E90AD98A}" srcOrd="1" destOrd="0" presId="urn:microsoft.com/office/officeart/2005/8/layout/chevron2"/>
    <dgm:cxn modelId="{A4BD324C-38CD-4285-B276-AF95D4D52F8E}" type="presParOf" srcId="{CB3C7A09-9FDB-40F2-AF5D-60D2DE8EAD15}" destId="{20452A65-21B6-4C3B-BA09-34B834DB512B}" srcOrd="3" destOrd="0" presId="urn:microsoft.com/office/officeart/2005/8/layout/chevron2"/>
    <dgm:cxn modelId="{121AE4B3-0631-4A93-99EC-1A85D12816E5}" type="presParOf" srcId="{CB3C7A09-9FDB-40F2-AF5D-60D2DE8EAD15}" destId="{105812A3-E74F-4B9E-AB05-677A7C41D619}" srcOrd="4" destOrd="0" presId="urn:microsoft.com/office/officeart/2005/8/layout/chevron2"/>
    <dgm:cxn modelId="{C279B8A9-C50F-4C18-B56E-9FA8992C85A3}" type="presParOf" srcId="{105812A3-E74F-4B9E-AB05-677A7C41D619}" destId="{2BD31BC2-88AD-4823-A460-09F2FDA3F4E1}" srcOrd="0" destOrd="0" presId="urn:microsoft.com/office/officeart/2005/8/layout/chevron2"/>
    <dgm:cxn modelId="{74868725-47D4-41B9-B493-B0F781354635}" type="presParOf" srcId="{105812A3-E74F-4B9E-AB05-677A7C41D619}" destId="{DC05EECA-4AC4-4E19-9F23-12BACE5B8BA6}" srcOrd="1" destOrd="0" presId="urn:microsoft.com/office/officeart/2005/8/layout/chevron2"/>
    <dgm:cxn modelId="{EA85FD98-924F-4032-B2C0-9677C72F79B1}" type="presParOf" srcId="{CB3C7A09-9FDB-40F2-AF5D-60D2DE8EAD15}" destId="{A90060ED-FB5E-4E1F-92E8-89D2F2EE9DD1}" srcOrd="5" destOrd="0" presId="urn:microsoft.com/office/officeart/2005/8/layout/chevron2"/>
    <dgm:cxn modelId="{E4B44602-ED36-44C8-A0C1-E7ED4B3DF1C5}" type="presParOf" srcId="{CB3C7A09-9FDB-40F2-AF5D-60D2DE8EAD15}" destId="{1B86A02A-645F-48B9-AA1B-6A911332204B}" srcOrd="6" destOrd="0" presId="urn:microsoft.com/office/officeart/2005/8/layout/chevron2"/>
    <dgm:cxn modelId="{47B16852-5A0D-4237-8B3A-AEBBB1286155}" type="presParOf" srcId="{1B86A02A-645F-48B9-AA1B-6A911332204B}" destId="{00D9AE8A-E1F3-4EA5-9AFC-28EEAAAB3C84}" srcOrd="0" destOrd="0" presId="urn:microsoft.com/office/officeart/2005/8/layout/chevron2"/>
    <dgm:cxn modelId="{6103E58B-D999-4E3D-84F5-7CCEC0CA7E96}" type="presParOf" srcId="{1B86A02A-645F-48B9-AA1B-6A911332204B}" destId="{2FC7B174-C050-4471-9C6B-38F3BB6900C0}" srcOrd="1" destOrd="0" presId="urn:microsoft.com/office/officeart/2005/8/layout/chevron2"/>
    <dgm:cxn modelId="{CBCB7DA0-F085-49E8-881C-2B9A9DD49FEA}" type="presParOf" srcId="{CB3C7A09-9FDB-40F2-AF5D-60D2DE8EAD15}" destId="{2CCAF209-66E6-4D3C-8C8C-1203ED895CC0}" srcOrd="7" destOrd="0" presId="urn:microsoft.com/office/officeart/2005/8/layout/chevron2"/>
    <dgm:cxn modelId="{BE861498-679A-4823-99C2-38698B138749}" type="presParOf" srcId="{CB3C7A09-9FDB-40F2-AF5D-60D2DE8EAD15}" destId="{0E2F9758-73A5-44FD-9664-161F402AC0D1}" srcOrd="8" destOrd="0" presId="urn:microsoft.com/office/officeart/2005/8/layout/chevron2"/>
    <dgm:cxn modelId="{EDA9E8D2-4FB7-46F7-8E68-E5A8DA6AE90A}" type="presParOf" srcId="{0E2F9758-73A5-44FD-9664-161F402AC0D1}" destId="{690AB016-578E-465A-B3D9-7E48AE285DD7}" srcOrd="0" destOrd="0" presId="urn:microsoft.com/office/officeart/2005/8/layout/chevron2"/>
    <dgm:cxn modelId="{C2A183D0-07BC-4921-99D8-0A5163976233}" type="presParOf" srcId="{0E2F9758-73A5-44FD-9664-161F402AC0D1}" destId="{FDD5E467-5161-407D-9210-F011983BFB1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CCF8882-5A24-4C52-885A-F347122ECA05}" type="doc">
      <dgm:prSet loTypeId="urn:microsoft.com/office/officeart/2005/8/layout/chevron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22934D7E-9CA9-4BED-A8E0-7C8EEACC3FEB}">
      <dgm:prSet phldrT="[Текст]" custT="1"/>
      <dgm:spPr/>
      <dgm:t>
        <a:bodyPr/>
        <a:lstStyle/>
        <a:p>
          <a:r>
            <a:rPr lang="ru-RU" sz="1400" b="1" dirty="0" smtClean="0"/>
            <a:t>1</a:t>
          </a:r>
          <a:endParaRPr lang="ru-RU" sz="1400" b="1" dirty="0"/>
        </a:p>
      </dgm:t>
    </dgm:pt>
    <dgm:pt modelId="{E7B68E2A-7DE8-4E96-B616-91B754D075D5}" type="parTrans" cxnId="{89AC37E7-9D5F-4F23-92D2-308015B742AF}">
      <dgm:prSet/>
      <dgm:spPr/>
      <dgm:t>
        <a:bodyPr/>
        <a:lstStyle/>
        <a:p>
          <a:endParaRPr lang="ru-RU"/>
        </a:p>
      </dgm:t>
    </dgm:pt>
    <dgm:pt modelId="{F665FB09-BEED-422D-8C1C-B76FFA04CCEB}" type="sibTrans" cxnId="{89AC37E7-9D5F-4F23-92D2-308015B742AF}">
      <dgm:prSet/>
      <dgm:spPr/>
      <dgm:t>
        <a:bodyPr/>
        <a:lstStyle/>
        <a:p>
          <a:endParaRPr lang="ru-RU"/>
        </a:p>
      </dgm:t>
    </dgm:pt>
    <dgm:pt modelId="{B873CBA5-8474-42F8-B5DC-3594D858189D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Управление программой (</a:t>
          </a:r>
          <a:r>
            <a:rPr lang="ru-RU" sz="1400" b="1" dirty="0" err="1" smtClean="0">
              <a:solidFill>
                <a:srgbClr val="002060"/>
              </a:solidFill>
            </a:rPr>
            <a:t>program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management</a:t>
          </a:r>
          <a:r>
            <a:rPr lang="ru-RU" sz="1400" b="1" dirty="0" smtClean="0">
              <a:solidFill>
                <a:srgbClr val="002060"/>
              </a:solidFill>
            </a:rPr>
            <a:t>)</a:t>
          </a:r>
          <a:endParaRPr lang="ru-RU" sz="1400" b="1" dirty="0">
            <a:solidFill>
              <a:srgbClr val="002060"/>
            </a:solidFill>
          </a:endParaRPr>
        </a:p>
      </dgm:t>
    </dgm:pt>
    <dgm:pt modelId="{B837C267-073F-4810-B33A-9F8D76DDA85A}" type="parTrans" cxnId="{74B75047-43C7-4CEF-BEEE-5E2F2ECA86A6}">
      <dgm:prSet/>
      <dgm:spPr/>
      <dgm:t>
        <a:bodyPr/>
        <a:lstStyle/>
        <a:p>
          <a:endParaRPr lang="ru-RU"/>
        </a:p>
      </dgm:t>
    </dgm:pt>
    <dgm:pt modelId="{828DAAC9-C375-4618-B0A3-469CA350FCFF}" type="sibTrans" cxnId="{74B75047-43C7-4CEF-BEEE-5E2F2ECA86A6}">
      <dgm:prSet/>
      <dgm:spPr/>
      <dgm:t>
        <a:bodyPr/>
        <a:lstStyle/>
        <a:p>
          <a:endParaRPr lang="ru-RU"/>
        </a:p>
      </dgm:t>
    </dgm:pt>
    <dgm:pt modelId="{64A9C9C3-875E-445D-A2AB-4D1AAF766E63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E11008C1-9D52-4E89-BE42-7286C6EF98CF}" type="parTrans" cxnId="{F4A65F93-DEB9-4B49-9D1C-6B6F2502D39A}">
      <dgm:prSet/>
      <dgm:spPr/>
      <dgm:t>
        <a:bodyPr/>
        <a:lstStyle/>
        <a:p>
          <a:endParaRPr lang="ru-RU"/>
        </a:p>
      </dgm:t>
    </dgm:pt>
    <dgm:pt modelId="{43CC825F-6199-4621-8416-B711FDD1E689}" type="sibTrans" cxnId="{F4A65F93-DEB9-4B49-9D1C-6B6F2502D39A}">
      <dgm:prSet/>
      <dgm:spPr/>
      <dgm:t>
        <a:bodyPr/>
        <a:lstStyle/>
        <a:p>
          <a:endParaRPr lang="ru-RU"/>
        </a:p>
      </dgm:t>
    </dgm:pt>
    <dgm:pt modelId="{7109629D-CF30-4811-8A35-3765D5A22F91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Управление продуктом (</a:t>
          </a:r>
          <a:r>
            <a:rPr lang="ru-RU" sz="1400" b="1" dirty="0" err="1" smtClean="0">
              <a:solidFill>
                <a:srgbClr val="002060"/>
              </a:solidFill>
            </a:rPr>
            <a:t>product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management</a:t>
          </a:r>
          <a:r>
            <a:rPr lang="ru-RU" sz="1400" b="1" dirty="0" smtClean="0">
              <a:solidFill>
                <a:srgbClr val="002060"/>
              </a:solidFill>
            </a:rPr>
            <a:t>)</a:t>
          </a:r>
          <a:endParaRPr lang="ru-RU" sz="1400" b="1" dirty="0">
            <a:solidFill>
              <a:srgbClr val="002060"/>
            </a:solidFill>
          </a:endParaRPr>
        </a:p>
      </dgm:t>
    </dgm:pt>
    <dgm:pt modelId="{ED591310-B3B7-43F8-B731-7D5784679285}" type="parTrans" cxnId="{0A073148-6479-4383-83B9-6D78EA590023}">
      <dgm:prSet/>
      <dgm:spPr/>
      <dgm:t>
        <a:bodyPr/>
        <a:lstStyle/>
        <a:p>
          <a:endParaRPr lang="ru-RU"/>
        </a:p>
      </dgm:t>
    </dgm:pt>
    <dgm:pt modelId="{ED439869-892C-4804-B5BE-A36777399DD0}" type="sibTrans" cxnId="{0A073148-6479-4383-83B9-6D78EA590023}">
      <dgm:prSet/>
      <dgm:spPr/>
      <dgm:t>
        <a:bodyPr/>
        <a:lstStyle/>
        <a:p>
          <a:endParaRPr lang="ru-RU"/>
        </a:p>
      </dgm:t>
    </dgm:pt>
    <dgm:pt modelId="{21F30B49-A7BF-436C-BE18-66A6A72F02A7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AC399C52-FCFC-4381-BDB9-C0DA6D4CBEDD}" type="parTrans" cxnId="{19021A8D-1804-46A5-8CCE-348DDA2C0AB4}">
      <dgm:prSet/>
      <dgm:spPr/>
      <dgm:t>
        <a:bodyPr/>
        <a:lstStyle/>
        <a:p>
          <a:endParaRPr lang="ru-RU"/>
        </a:p>
      </dgm:t>
    </dgm:pt>
    <dgm:pt modelId="{C31DC0A3-3A08-4FF7-B4C0-D088814B5B3F}" type="sibTrans" cxnId="{19021A8D-1804-46A5-8CCE-348DDA2C0AB4}">
      <dgm:prSet/>
      <dgm:spPr/>
      <dgm:t>
        <a:bodyPr/>
        <a:lstStyle/>
        <a:p>
          <a:endParaRPr lang="ru-RU"/>
        </a:p>
      </dgm:t>
    </dgm:pt>
    <dgm:pt modelId="{B87314D4-7AE5-4F05-8962-E7B324FE6AAE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Управление выпуском (</a:t>
          </a:r>
          <a:r>
            <a:rPr lang="ru-RU" sz="1400" b="1" dirty="0" err="1" smtClean="0">
              <a:solidFill>
                <a:srgbClr val="002060"/>
              </a:solidFill>
            </a:rPr>
            <a:t>release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operations</a:t>
          </a:r>
          <a:r>
            <a:rPr lang="en-US" sz="1400" b="1" dirty="0" smtClean="0">
              <a:solidFill>
                <a:srgbClr val="002060"/>
              </a:solidFill>
            </a:rPr>
            <a:t>)</a:t>
          </a:r>
          <a:endParaRPr lang="ru-RU" sz="1400" b="1" dirty="0">
            <a:solidFill>
              <a:srgbClr val="002060"/>
            </a:solidFill>
          </a:endParaRPr>
        </a:p>
      </dgm:t>
    </dgm:pt>
    <dgm:pt modelId="{0F9592D7-17A3-4841-8D11-FBA8F98BEC90}" type="parTrans" cxnId="{9D13DA7C-D7B9-4C96-ACB3-81F38D05B680}">
      <dgm:prSet/>
      <dgm:spPr/>
      <dgm:t>
        <a:bodyPr/>
        <a:lstStyle/>
        <a:p>
          <a:endParaRPr lang="ru-RU"/>
        </a:p>
      </dgm:t>
    </dgm:pt>
    <dgm:pt modelId="{C929E88B-7F78-4393-BE21-2469A2FBAD47}" type="sibTrans" cxnId="{9D13DA7C-D7B9-4C96-ACB3-81F38D05B680}">
      <dgm:prSet/>
      <dgm:spPr/>
      <dgm:t>
        <a:bodyPr/>
        <a:lstStyle/>
        <a:p>
          <a:endParaRPr lang="ru-RU"/>
        </a:p>
      </dgm:t>
    </dgm:pt>
    <dgm:pt modelId="{5012AC52-80A1-47AA-8FCB-5E9D30E2443B}">
      <dgm:prSet custT="1"/>
      <dgm:spPr/>
      <dgm:t>
        <a:bodyPr/>
        <a:lstStyle/>
        <a:p>
          <a:r>
            <a:rPr lang="ru-RU" sz="1400" b="1" dirty="0" smtClean="0"/>
            <a:t>4</a:t>
          </a:r>
          <a:endParaRPr lang="ru-RU" sz="1400" b="1" dirty="0"/>
        </a:p>
      </dgm:t>
    </dgm:pt>
    <dgm:pt modelId="{4D10A4EA-9141-4E7E-A0C7-FAF11B44368D}" type="parTrans" cxnId="{B30389FD-4D50-4355-A75F-246457B3EA5F}">
      <dgm:prSet/>
      <dgm:spPr/>
      <dgm:t>
        <a:bodyPr/>
        <a:lstStyle/>
        <a:p>
          <a:endParaRPr lang="ru-RU"/>
        </a:p>
      </dgm:t>
    </dgm:pt>
    <dgm:pt modelId="{FA06ABCE-B685-428B-A64F-965F845971F5}" type="sibTrans" cxnId="{B30389FD-4D50-4355-A75F-246457B3EA5F}">
      <dgm:prSet/>
      <dgm:spPr/>
      <dgm:t>
        <a:bodyPr/>
        <a:lstStyle/>
        <a:p>
          <a:endParaRPr lang="ru-RU"/>
        </a:p>
      </dgm:t>
    </dgm:pt>
    <dgm:pt modelId="{6FFECA9B-23FB-4E33-9DA7-DA3055A99572}">
      <dgm:prSet custT="1"/>
      <dgm:spPr/>
      <dgm:t>
        <a:bodyPr/>
        <a:lstStyle/>
        <a:p>
          <a:r>
            <a:rPr lang="ru-RU" sz="1400" b="1" dirty="0" smtClean="0"/>
            <a:t>5</a:t>
          </a:r>
          <a:endParaRPr lang="ru-RU" sz="1400" b="1" dirty="0"/>
        </a:p>
      </dgm:t>
    </dgm:pt>
    <dgm:pt modelId="{C03033E7-164B-43DE-BA15-9415A41553C9}" type="parTrans" cxnId="{5770A8AF-F680-4CC4-90DF-82C98CCFEB7B}">
      <dgm:prSet/>
      <dgm:spPr/>
      <dgm:t>
        <a:bodyPr/>
        <a:lstStyle/>
        <a:p>
          <a:endParaRPr lang="ru-RU"/>
        </a:p>
      </dgm:t>
    </dgm:pt>
    <dgm:pt modelId="{97ECDD8E-303E-4396-BD82-5D3520ADCD93}" type="sibTrans" cxnId="{5770A8AF-F680-4CC4-90DF-82C98CCFEB7B}">
      <dgm:prSet/>
      <dgm:spPr/>
      <dgm:t>
        <a:bodyPr/>
        <a:lstStyle/>
        <a:p>
          <a:endParaRPr lang="ru-RU"/>
        </a:p>
      </dgm:t>
    </dgm:pt>
    <dgm:pt modelId="{466CADD4-FC10-4E8A-AB23-044693B32E27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Архитектура продукта</a:t>
          </a:r>
          <a:r>
            <a:rPr lang="en-US" sz="1400" b="1" dirty="0" smtClean="0">
              <a:solidFill>
                <a:srgbClr val="002060"/>
              </a:solidFill>
            </a:rPr>
            <a:t> (</a:t>
          </a:r>
          <a:r>
            <a:rPr lang="ru-RU" sz="1400" b="1" dirty="0" err="1" smtClean="0">
              <a:solidFill>
                <a:srgbClr val="002060"/>
              </a:solidFill>
            </a:rPr>
            <a:t>architecture</a:t>
          </a:r>
          <a:r>
            <a:rPr lang="en-US" sz="1400" b="1" dirty="0" smtClean="0">
              <a:solidFill>
                <a:srgbClr val="002060"/>
              </a:solidFill>
            </a:rPr>
            <a:t>)</a:t>
          </a:r>
          <a:endParaRPr lang="ru-RU" sz="1400" b="1" dirty="0">
            <a:solidFill>
              <a:srgbClr val="002060"/>
            </a:solidFill>
          </a:endParaRPr>
        </a:p>
      </dgm:t>
    </dgm:pt>
    <dgm:pt modelId="{FDF9C28A-16AD-4D57-B56C-8F31D4C7C256}" type="parTrans" cxnId="{49CAAF3D-7895-4CCC-A491-FEB9DCCB14D9}">
      <dgm:prSet/>
      <dgm:spPr/>
      <dgm:t>
        <a:bodyPr/>
        <a:lstStyle/>
        <a:p>
          <a:endParaRPr lang="ru-RU"/>
        </a:p>
      </dgm:t>
    </dgm:pt>
    <dgm:pt modelId="{C3FE1B7E-D2CE-4B7C-8FDC-E518C20B3C74}" type="sibTrans" cxnId="{49CAAF3D-7895-4CCC-A491-FEB9DCCB14D9}">
      <dgm:prSet/>
      <dgm:spPr/>
      <dgm:t>
        <a:bodyPr/>
        <a:lstStyle/>
        <a:p>
          <a:endParaRPr lang="ru-RU"/>
        </a:p>
      </dgm:t>
    </dgm:pt>
    <dgm:pt modelId="{2CD8ED80-200C-4AAA-A6BE-92E8EB051BCD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Разработка</a:t>
          </a:r>
          <a:r>
            <a:rPr lang="en-US" sz="1400" b="1" dirty="0" smtClean="0">
              <a:solidFill>
                <a:srgbClr val="002060"/>
              </a:solidFill>
            </a:rPr>
            <a:t> (</a:t>
          </a:r>
          <a:r>
            <a:rPr lang="ru-RU" sz="1400" b="1" dirty="0" err="1" smtClean="0">
              <a:solidFill>
                <a:srgbClr val="002060"/>
              </a:solidFill>
            </a:rPr>
            <a:t>development</a:t>
          </a:r>
          <a:r>
            <a:rPr lang="en-US" sz="1400" b="1" dirty="0" smtClean="0">
              <a:solidFill>
                <a:srgbClr val="002060"/>
              </a:solidFill>
            </a:rPr>
            <a:t>)</a:t>
          </a:r>
          <a:endParaRPr lang="ru-RU" sz="1400" b="1" dirty="0">
            <a:solidFill>
              <a:srgbClr val="002060"/>
            </a:solidFill>
          </a:endParaRPr>
        </a:p>
      </dgm:t>
    </dgm:pt>
    <dgm:pt modelId="{1726A238-B4EE-4716-A1C9-7626880BE930}" type="parTrans" cxnId="{8985EAFC-0259-4F37-A460-8F4948146D7D}">
      <dgm:prSet/>
      <dgm:spPr/>
      <dgm:t>
        <a:bodyPr/>
        <a:lstStyle/>
        <a:p>
          <a:endParaRPr lang="ru-RU"/>
        </a:p>
      </dgm:t>
    </dgm:pt>
    <dgm:pt modelId="{15852D80-8A8B-4010-B431-FFAB38258FDE}" type="sibTrans" cxnId="{8985EAFC-0259-4F37-A460-8F4948146D7D}">
      <dgm:prSet/>
      <dgm:spPr/>
      <dgm:t>
        <a:bodyPr/>
        <a:lstStyle/>
        <a:p>
          <a:endParaRPr lang="ru-RU"/>
        </a:p>
      </dgm:t>
    </dgm:pt>
    <dgm:pt modelId="{285B72C1-94D2-467A-B2B0-D05054913F4E}">
      <dgm:prSet custT="1"/>
      <dgm:spPr/>
      <dgm:t>
        <a:bodyPr/>
        <a:lstStyle/>
        <a:p>
          <a:r>
            <a:rPr lang="ru-RU" sz="1400" b="1" dirty="0" smtClean="0"/>
            <a:t>6</a:t>
          </a:r>
          <a:endParaRPr lang="ru-RU" sz="1400" b="1" dirty="0"/>
        </a:p>
      </dgm:t>
    </dgm:pt>
    <dgm:pt modelId="{74C6A86E-CC27-4986-9696-D97340C40001}" type="parTrans" cxnId="{E3E905ED-F330-4C6C-A49C-DBC22E5C478D}">
      <dgm:prSet/>
      <dgm:spPr/>
      <dgm:t>
        <a:bodyPr/>
        <a:lstStyle/>
        <a:p>
          <a:endParaRPr lang="ru-RU"/>
        </a:p>
      </dgm:t>
    </dgm:pt>
    <dgm:pt modelId="{8AF0291A-EE9B-43D7-8B92-4D684B3A14A5}" type="sibTrans" cxnId="{E3E905ED-F330-4C6C-A49C-DBC22E5C478D}">
      <dgm:prSet/>
      <dgm:spPr/>
      <dgm:t>
        <a:bodyPr/>
        <a:lstStyle/>
        <a:p>
          <a:endParaRPr lang="ru-RU"/>
        </a:p>
      </dgm:t>
    </dgm:pt>
    <dgm:pt modelId="{2D0DA801-6AA7-4282-BCB2-585FAB3D8543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Тестирование</a:t>
          </a:r>
          <a:r>
            <a:rPr lang="en-US" sz="1400" b="1" dirty="0" smtClean="0">
              <a:solidFill>
                <a:srgbClr val="002060"/>
              </a:solidFill>
            </a:rPr>
            <a:t> (</a:t>
          </a:r>
          <a:r>
            <a:rPr lang="ru-RU" sz="1400" b="1" dirty="0" err="1" smtClean="0">
              <a:solidFill>
                <a:srgbClr val="002060"/>
              </a:solidFill>
            </a:rPr>
            <a:t>test</a:t>
          </a:r>
          <a:r>
            <a:rPr lang="en-US" sz="1400" b="1" dirty="0" smtClean="0">
              <a:solidFill>
                <a:srgbClr val="002060"/>
              </a:solidFill>
            </a:rPr>
            <a:t>)</a:t>
          </a:r>
          <a:endParaRPr lang="ru-RU" sz="1400" b="1" dirty="0">
            <a:solidFill>
              <a:srgbClr val="002060"/>
            </a:solidFill>
          </a:endParaRPr>
        </a:p>
      </dgm:t>
    </dgm:pt>
    <dgm:pt modelId="{AAB7B1F5-6E4E-46E1-8CFC-7848DDD886CF}" type="parTrans" cxnId="{73A9A935-E78E-4E1E-9764-636BAA325D3C}">
      <dgm:prSet/>
      <dgm:spPr/>
      <dgm:t>
        <a:bodyPr/>
        <a:lstStyle/>
        <a:p>
          <a:endParaRPr lang="ru-RU"/>
        </a:p>
      </dgm:t>
    </dgm:pt>
    <dgm:pt modelId="{8150E24C-E13D-4BB4-B193-1289877E9F6A}" type="sibTrans" cxnId="{73A9A935-E78E-4E1E-9764-636BAA325D3C}">
      <dgm:prSet/>
      <dgm:spPr/>
      <dgm:t>
        <a:bodyPr/>
        <a:lstStyle/>
        <a:p>
          <a:endParaRPr lang="ru-RU"/>
        </a:p>
      </dgm:t>
    </dgm:pt>
    <dgm:pt modelId="{6B96845B-38F8-47AA-A6BD-CDBFB356F851}">
      <dgm:prSet custT="1"/>
      <dgm:spPr/>
      <dgm:t>
        <a:bodyPr/>
        <a:lstStyle/>
        <a:p>
          <a:r>
            <a:rPr lang="ru-RU" sz="1400" b="1" dirty="0" smtClean="0"/>
            <a:t>7</a:t>
          </a:r>
          <a:endParaRPr lang="ru-RU" sz="1400" b="1" dirty="0"/>
        </a:p>
      </dgm:t>
    </dgm:pt>
    <dgm:pt modelId="{DA6FEF91-CDA3-4DAE-8555-143E4ED603DB}" type="parTrans" cxnId="{8651A105-E65A-4A6C-AE4A-FF4849DB3A76}">
      <dgm:prSet/>
      <dgm:spPr/>
      <dgm:t>
        <a:bodyPr/>
        <a:lstStyle/>
        <a:p>
          <a:endParaRPr lang="ru-RU"/>
        </a:p>
      </dgm:t>
    </dgm:pt>
    <dgm:pt modelId="{1CF4FC24-6E96-4FD8-9C03-E96D6C18C39F}" type="sibTrans" cxnId="{8651A105-E65A-4A6C-AE4A-FF4849DB3A76}">
      <dgm:prSet/>
      <dgm:spPr/>
      <dgm:t>
        <a:bodyPr/>
        <a:lstStyle/>
        <a:p>
          <a:endParaRPr lang="ru-RU"/>
        </a:p>
      </dgm:t>
    </dgm:pt>
    <dgm:pt modelId="{02CEFC7B-4602-46DF-9E39-F307862ECEFB}">
      <dgm:prSet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</a:rPr>
            <a:t>Удовлетворение потребителя</a:t>
          </a:r>
          <a:r>
            <a:rPr lang="en-US" sz="1400" b="1" dirty="0" smtClean="0">
              <a:solidFill>
                <a:srgbClr val="002060"/>
              </a:solidFill>
            </a:rPr>
            <a:t> (</a:t>
          </a:r>
          <a:r>
            <a:rPr lang="ru-RU" sz="1400" b="1" dirty="0" err="1" smtClean="0">
              <a:solidFill>
                <a:srgbClr val="002060"/>
              </a:solidFill>
            </a:rPr>
            <a:t>user</a:t>
          </a:r>
          <a:r>
            <a:rPr lang="ru-RU" sz="1400" b="1" dirty="0" smtClean="0">
              <a:solidFill>
                <a:srgbClr val="002060"/>
              </a:solidFill>
            </a:rPr>
            <a:t> </a:t>
          </a:r>
          <a:r>
            <a:rPr lang="ru-RU" sz="1400" b="1" dirty="0" err="1" smtClean="0">
              <a:solidFill>
                <a:srgbClr val="002060"/>
              </a:solidFill>
            </a:rPr>
            <a:t>experience</a:t>
          </a:r>
          <a:r>
            <a:rPr lang="en-US" sz="1400" b="1" dirty="0" smtClean="0">
              <a:solidFill>
                <a:srgbClr val="002060"/>
              </a:solidFill>
            </a:rPr>
            <a:t>)</a:t>
          </a:r>
          <a:endParaRPr lang="ru-RU" sz="1400" b="1" dirty="0">
            <a:solidFill>
              <a:srgbClr val="002060"/>
            </a:solidFill>
          </a:endParaRPr>
        </a:p>
      </dgm:t>
    </dgm:pt>
    <dgm:pt modelId="{0B77DA69-C845-4B6D-B3AA-50AACE0BB975}" type="parTrans" cxnId="{AE2A529E-1C18-4F46-803F-29B9DE8877DC}">
      <dgm:prSet/>
      <dgm:spPr/>
      <dgm:t>
        <a:bodyPr/>
        <a:lstStyle/>
        <a:p>
          <a:endParaRPr lang="ru-RU"/>
        </a:p>
      </dgm:t>
    </dgm:pt>
    <dgm:pt modelId="{1AF1C03D-061C-402C-8151-C2A1B4ABCAEC}" type="sibTrans" cxnId="{AE2A529E-1C18-4F46-803F-29B9DE8877DC}">
      <dgm:prSet/>
      <dgm:spPr/>
      <dgm:t>
        <a:bodyPr/>
        <a:lstStyle/>
        <a:p>
          <a:endParaRPr lang="ru-RU"/>
        </a:p>
      </dgm:t>
    </dgm:pt>
    <dgm:pt modelId="{CB3C7A09-9FDB-40F2-AF5D-60D2DE8EAD15}" type="pres">
      <dgm:prSet presAssocID="{6CCF8882-5A24-4C52-885A-F347122ECA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707A88-AA83-4A1B-B414-D1778FC72186}" type="pres">
      <dgm:prSet presAssocID="{22934D7E-9CA9-4BED-A8E0-7C8EEACC3FEB}" presName="composite" presStyleCnt="0"/>
      <dgm:spPr/>
    </dgm:pt>
    <dgm:pt modelId="{001D76FF-5B71-4679-BB71-20A58AEED508}" type="pres">
      <dgm:prSet presAssocID="{22934D7E-9CA9-4BED-A8E0-7C8EEACC3FEB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EC808-64B2-405B-B4C9-72D01D313408}" type="pres">
      <dgm:prSet presAssocID="{22934D7E-9CA9-4BED-A8E0-7C8EEACC3FEB}" presName="descendantText" presStyleLbl="alignAcc1" presStyleIdx="0" presStyleCnt="7" custLinFactNeighborX="22597" custLinFactNeighborY="-4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DF30A-1065-49AD-9CCC-6A65B9784ED8}" type="pres">
      <dgm:prSet presAssocID="{F665FB09-BEED-422D-8C1C-B76FFA04CCEB}" presName="sp" presStyleCnt="0"/>
      <dgm:spPr/>
    </dgm:pt>
    <dgm:pt modelId="{583701BD-6144-43AE-BC38-6DAEDE9BE6DC}" type="pres">
      <dgm:prSet presAssocID="{64A9C9C3-875E-445D-A2AB-4D1AAF766E63}" presName="composite" presStyleCnt="0"/>
      <dgm:spPr/>
    </dgm:pt>
    <dgm:pt modelId="{05294611-822D-4A82-ABCF-59853E166085}" type="pres">
      <dgm:prSet presAssocID="{64A9C9C3-875E-445D-A2AB-4D1AAF766E63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8FD2D-3A1A-4335-9FD4-9349E90AD98A}" type="pres">
      <dgm:prSet presAssocID="{64A9C9C3-875E-445D-A2AB-4D1AAF766E63}" presName="descendantText" presStyleLbl="alignAcc1" presStyleIdx="1" presStyleCnt="7" custScaleY="1332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52A65-21B6-4C3B-BA09-34B834DB512B}" type="pres">
      <dgm:prSet presAssocID="{43CC825F-6199-4621-8416-B711FDD1E689}" presName="sp" presStyleCnt="0"/>
      <dgm:spPr/>
    </dgm:pt>
    <dgm:pt modelId="{105812A3-E74F-4B9E-AB05-677A7C41D619}" type="pres">
      <dgm:prSet presAssocID="{21F30B49-A7BF-436C-BE18-66A6A72F02A7}" presName="composite" presStyleCnt="0"/>
      <dgm:spPr/>
    </dgm:pt>
    <dgm:pt modelId="{2BD31BC2-88AD-4823-A460-09F2FDA3F4E1}" type="pres">
      <dgm:prSet presAssocID="{21F30B49-A7BF-436C-BE18-66A6A72F02A7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5EECA-4AC4-4E19-9F23-12BACE5B8BA6}" type="pres">
      <dgm:prSet presAssocID="{21F30B49-A7BF-436C-BE18-66A6A72F02A7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060ED-FB5E-4E1F-92E8-89D2F2EE9DD1}" type="pres">
      <dgm:prSet presAssocID="{C31DC0A3-3A08-4FF7-B4C0-D088814B5B3F}" presName="sp" presStyleCnt="0"/>
      <dgm:spPr/>
    </dgm:pt>
    <dgm:pt modelId="{1B86A02A-645F-48B9-AA1B-6A911332204B}" type="pres">
      <dgm:prSet presAssocID="{5012AC52-80A1-47AA-8FCB-5E9D30E2443B}" presName="composite" presStyleCnt="0"/>
      <dgm:spPr/>
    </dgm:pt>
    <dgm:pt modelId="{00D9AE8A-E1F3-4EA5-9AFC-28EEAAAB3C84}" type="pres">
      <dgm:prSet presAssocID="{5012AC52-80A1-47AA-8FCB-5E9D30E2443B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7B174-C050-4471-9C6B-38F3BB6900C0}" type="pres">
      <dgm:prSet presAssocID="{5012AC52-80A1-47AA-8FCB-5E9D30E2443B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AF209-66E6-4D3C-8C8C-1203ED895CC0}" type="pres">
      <dgm:prSet presAssocID="{FA06ABCE-B685-428B-A64F-965F845971F5}" presName="sp" presStyleCnt="0"/>
      <dgm:spPr/>
    </dgm:pt>
    <dgm:pt modelId="{0E2F9758-73A5-44FD-9664-161F402AC0D1}" type="pres">
      <dgm:prSet presAssocID="{6FFECA9B-23FB-4E33-9DA7-DA3055A99572}" presName="composite" presStyleCnt="0"/>
      <dgm:spPr/>
    </dgm:pt>
    <dgm:pt modelId="{690AB016-578E-465A-B3D9-7E48AE285DD7}" type="pres">
      <dgm:prSet presAssocID="{6FFECA9B-23FB-4E33-9DA7-DA3055A99572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5E467-5161-407D-9210-F011983BFB14}" type="pres">
      <dgm:prSet presAssocID="{6FFECA9B-23FB-4E33-9DA7-DA3055A99572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33C86-E2D1-42A3-A34E-33E6D91022FF}" type="pres">
      <dgm:prSet presAssocID="{97ECDD8E-303E-4396-BD82-5D3520ADCD93}" presName="sp" presStyleCnt="0"/>
      <dgm:spPr/>
    </dgm:pt>
    <dgm:pt modelId="{1563CEA1-F486-4F6A-A059-D12AD685C431}" type="pres">
      <dgm:prSet presAssocID="{285B72C1-94D2-467A-B2B0-D05054913F4E}" presName="composite" presStyleCnt="0"/>
      <dgm:spPr/>
    </dgm:pt>
    <dgm:pt modelId="{663A11D8-3061-44E1-875F-38A347B7A362}" type="pres">
      <dgm:prSet presAssocID="{285B72C1-94D2-467A-B2B0-D05054913F4E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26BE4-1F69-4715-98CD-B6908937F88A}" type="pres">
      <dgm:prSet presAssocID="{285B72C1-94D2-467A-B2B0-D05054913F4E}" presName="descendantText" presStyleLbl="alignAcc1" presStyleIdx="5" presStyleCnt="7" custScaleY="996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366243-083C-4867-AA76-57D8ACBCBEF6}" type="pres">
      <dgm:prSet presAssocID="{8AF0291A-EE9B-43D7-8B92-4D684B3A14A5}" presName="sp" presStyleCnt="0"/>
      <dgm:spPr/>
    </dgm:pt>
    <dgm:pt modelId="{778266A0-EA95-4C2B-99B7-EE5463381E98}" type="pres">
      <dgm:prSet presAssocID="{6B96845B-38F8-47AA-A6BD-CDBFB356F851}" presName="composite" presStyleCnt="0"/>
      <dgm:spPr/>
    </dgm:pt>
    <dgm:pt modelId="{153DD524-61A6-4165-AEE8-8AC0F03A266B}" type="pres">
      <dgm:prSet presAssocID="{6B96845B-38F8-47AA-A6BD-CDBFB356F851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DA093-43F9-422A-B98D-75184D69795A}" type="pres">
      <dgm:prSet presAssocID="{6B96845B-38F8-47AA-A6BD-CDBFB356F851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CAAF3D-7895-4CCC-A491-FEB9DCCB14D9}" srcId="{5012AC52-80A1-47AA-8FCB-5E9D30E2443B}" destId="{466CADD4-FC10-4E8A-AB23-044693B32E27}" srcOrd="0" destOrd="0" parTransId="{FDF9C28A-16AD-4D57-B56C-8F31D4C7C256}" sibTransId="{C3FE1B7E-D2CE-4B7C-8FDC-E518C20B3C74}"/>
    <dgm:cxn modelId="{5770A8AF-F680-4CC4-90DF-82C98CCFEB7B}" srcId="{6CCF8882-5A24-4C52-885A-F347122ECA05}" destId="{6FFECA9B-23FB-4E33-9DA7-DA3055A99572}" srcOrd="4" destOrd="0" parTransId="{C03033E7-164B-43DE-BA15-9415A41553C9}" sibTransId="{97ECDD8E-303E-4396-BD82-5D3520ADCD93}"/>
    <dgm:cxn modelId="{18CF50A5-69FA-4B04-94D2-51C9564F569F}" type="presOf" srcId="{6FFECA9B-23FB-4E33-9DA7-DA3055A99572}" destId="{690AB016-578E-465A-B3D9-7E48AE285DD7}" srcOrd="0" destOrd="0" presId="urn:microsoft.com/office/officeart/2005/8/layout/chevron2"/>
    <dgm:cxn modelId="{0A073148-6479-4383-83B9-6D78EA590023}" srcId="{64A9C9C3-875E-445D-A2AB-4D1AAF766E63}" destId="{7109629D-CF30-4811-8A35-3765D5A22F91}" srcOrd="0" destOrd="0" parTransId="{ED591310-B3B7-43F8-B731-7D5784679285}" sibTransId="{ED439869-892C-4804-B5BE-A36777399DD0}"/>
    <dgm:cxn modelId="{73A9A935-E78E-4E1E-9764-636BAA325D3C}" srcId="{285B72C1-94D2-467A-B2B0-D05054913F4E}" destId="{2D0DA801-6AA7-4282-BCB2-585FAB3D8543}" srcOrd="0" destOrd="0" parTransId="{AAB7B1F5-6E4E-46E1-8CFC-7848DDD886CF}" sibTransId="{8150E24C-E13D-4BB4-B193-1289877E9F6A}"/>
    <dgm:cxn modelId="{FC0336FB-C969-42CC-AE38-F62759E5A729}" type="presOf" srcId="{5012AC52-80A1-47AA-8FCB-5E9D30E2443B}" destId="{00D9AE8A-E1F3-4EA5-9AFC-28EEAAAB3C84}" srcOrd="0" destOrd="0" presId="urn:microsoft.com/office/officeart/2005/8/layout/chevron2"/>
    <dgm:cxn modelId="{19021A8D-1804-46A5-8CCE-348DDA2C0AB4}" srcId="{6CCF8882-5A24-4C52-885A-F347122ECA05}" destId="{21F30B49-A7BF-436C-BE18-66A6A72F02A7}" srcOrd="2" destOrd="0" parTransId="{AC399C52-FCFC-4381-BDB9-C0DA6D4CBEDD}" sibTransId="{C31DC0A3-3A08-4FF7-B4C0-D088814B5B3F}"/>
    <dgm:cxn modelId="{C2B72411-4F68-4805-BA35-5A45F3402935}" type="presOf" srcId="{2CD8ED80-200C-4AAA-A6BE-92E8EB051BCD}" destId="{FDD5E467-5161-407D-9210-F011983BFB14}" srcOrd="0" destOrd="0" presId="urn:microsoft.com/office/officeart/2005/8/layout/chevron2"/>
    <dgm:cxn modelId="{BC8A92B3-0600-4C81-A295-0E11F6976EE9}" type="presOf" srcId="{466CADD4-FC10-4E8A-AB23-044693B32E27}" destId="{2FC7B174-C050-4471-9C6B-38F3BB6900C0}" srcOrd="0" destOrd="0" presId="urn:microsoft.com/office/officeart/2005/8/layout/chevron2"/>
    <dgm:cxn modelId="{0F59C6AD-9068-4E72-B288-3634A4E08880}" type="presOf" srcId="{B87314D4-7AE5-4F05-8962-E7B324FE6AAE}" destId="{DC05EECA-4AC4-4E19-9F23-12BACE5B8BA6}" srcOrd="0" destOrd="0" presId="urn:microsoft.com/office/officeart/2005/8/layout/chevron2"/>
    <dgm:cxn modelId="{8651A105-E65A-4A6C-AE4A-FF4849DB3A76}" srcId="{6CCF8882-5A24-4C52-885A-F347122ECA05}" destId="{6B96845B-38F8-47AA-A6BD-CDBFB356F851}" srcOrd="6" destOrd="0" parTransId="{DA6FEF91-CDA3-4DAE-8555-143E4ED603DB}" sibTransId="{1CF4FC24-6E96-4FD8-9C03-E96D6C18C39F}"/>
    <dgm:cxn modelId="{7B3B8544-2EA6-49A4-8ADB-ED1E0AF34EC3}" type="presOf" srcId="{6CCF8882-5A24-4C52-885A-F347122ECA05}" destId="{CB3C7A09-9FDB-40F2-AF5D-60D2DE8EAD15}" srcOrd="0" destOrd="0" presId="urn:microsoft.com/office/officeart/2005/8/layout/chevron2"/>
    <dgm:cxn modelId="{1CD3E284-A773-4857-9D03-30B362DE4C27}" type="presOf" srcId="{22934D7E-9CA9-4BED-A8E0-7C8EEACC3FEB}" destId="{001D76FF-5B71-4679-BB71-20A58AEED508}" srcOrd="0" destOrd="0" presId="urn:microsoft.com/office/officeart/2005/8/layout/chevron2"/>
    <dgm:cxn modelId="{E3E905ED-F330-4C6C-A49C-DBC22E5C478D}" srcId="{6CCF8882-5A24-4C52-885A-F347122ECA05}" destId="{285B72C1-94D2-467A-B2B0-D05054913F4E}" srcOrd="5" destOrd="0" parTransId="{74C6A86E-CC27-4986-9696-D97340C40001}" sibTransId="{8AF0291A-EE9B-43D7-8B92-4D684B3A14A5}"/>
    <dgm:cxn modelId="{25BD42F8-C97D-45F9-A015-AFA682DC8BF2}" type="presOf" srcId="{21F30B49-A7BF-436C-BE18-66A6A72F02A7}" destId="{2BD31BC2-88AD-4823-A460-09F2FDA3F4E1}" srcOrd="0" destOrd="0" presId="urn:microsoft.com/office/officeart/2005/8/layout/chevron2"/>
    <dgm:cxn modelId="{D208BE34-0C22-42C8-BE13-9DD0772941C1}" type="presOf" srcId="{2D0DA801-6AA7-4282-BCB2-585FAB3D8543}" destId="{4C026BE4-1F69-4715-98CD-B6908937F88A}" srcOrd="0" destOrd="0" presId="urn:microsoft.com/office/officeart/2005/8/layout/chevron2"/>
    <dgm:cxn modelId="{A9B0B2F3-24CC-45E8-A69E-3B2577206729}" type="presOf" srcId="{64A9C9C3-875E-445D-A2AB-4D1AAF766E63}" destId="{05294611-822D-4A82-ABCF-59853E166085}" srcOrd="0" destOrd="0" presId="urn:microsoft.com/office/officeart/2005/8/layout/chevron2"/>
    <dgm:cxn modelId="{40A6D491-6069-4F43-A55E-A84C9C4B9CC2}" type="presOf" srcId="{02CEFC7B-4602-46DF-9E39-F307862ECEFB}" destId="{70EDA093-43F9-422A-B98D-75184D69795A}" srcOrd="0" destOrd="0" presId="urn:microsoft.com/office/officeart/2005/8/layout/chevron2"/>
    <dgm:cxn modelId="{89AC37E7-9D5F-4F23-92D2-308015B742AF}" srcId="{6CCF8882-5A24-4C52-885A-F347122ECA05}" destId="{22934D7E-9CA9-4BED-A8E0-7C8EEACC3FEB}" srcOrd="0" destOrd="0" parTransId="{E7B68E2A-7DE8-4E96-B616-91B754D075D5}" sibTransId="{F665FB09-BEED-422D-8C1C-B76FFA04CCEB}"/>
    <dgm:cxn modelId="{2038942B-763C-4878-9C06-D12FA7B30DDD}" type="presOf" srcId="{7109629D-CF30-4811-8A35-3765D5A22F91}" destId="{93D8FD2D-3A1A-4335-9FD4-9349E90AD98A}" srcOrd="0" destOrd="0" presId="urn:microsoft.com/office/officeart/2005/8/layout/chevron2"/>
    <dgm:cxn modelId="{D48CCB7A-F772-4061-97B8-9052E5E33933}" type="presOf" srcId="{285B72C1-94D2-467A-B2B0-D05054913F4E}" destId="{663A11D8-3061-44E1-875F-38A347B7A362}" srcOrd="0" destOrd="0" presId="urn:microsoft.com/office/officeart/2005/8/layout/chevron2"/>
    <dgm:cxn modelId="{8DB2B44C-081E-4413-85D2-60DE41316BB2}" type="presOf" srcId="{6B96845B-38F8-47AA-A6BD-CDBFB356F851}" destId="{153DD524-61A6-4165-AEE8-8AC0F03A266B}" srcOrd="0" destOrd="0" presId="urn:microsoft.com/office/officeart/2005/8/layout/chevron2"/>
    <dgm:cxn modelId="{AE2A529E-1C18-4F46-803F-29B9DE8877DC}" srcId="{6B96845B-38F8-47AA-A6BD-CDBFB356F851}" destId="{02CEFC7B-4602-46DF-9E39-F307862ECEFB}" srcOrd="0" destOrd="0" parTransId="{0B77DA69-C845-4B6D-B3AA-50AACE0BB975}" sibTransId="{1AF1C03D-061C-402C-8151-C2A1B4ABCAEC}"/>
    <dgm:cxn modelId="{8985EAFC-0259-4F37-A460-8F4948146D7D}" srcId="{6FFECA9B-23FB-4E33-9DA7-DA3055A99572}" destId="{2CD8ED80-200C-4AAA-A6BE-92E8EB051BCD}" srcOrd="0" destOrd="0" parTransId="{1726A238-B4EE-4716-A1C9-7626880BE930}" sibTransId="{15852D80-8A8B-4010-B431-FFAB38258FDE}"/>
    <dgm:cxn modelId="{9D13DA7C-D7B9-4C96-ACB3-81F38D05B680}" srcId="{21F30B49-A7BF-436C-BE18-66A6A72F02A7}" destId="{B87314D4-7AE5-4F05-8962-E7B324FE6AAE}" srcOrd="0" destOrd="0" parTransId="{0F9592D7-17A3-4841-8D11-FBA8F98BEC90}" sibTransId="{C929E88B-7F78-4393-BE21-2469A2FBAD47}"/>
    <dgm:cxn modelId="{4D11BA70-AA25-400D-8567-954274441996}" type="presOf" srcId="{B873CBA5-8474-42F8-B5DC-3594D858189D}" destId="{0E7EC808-64B2-405B-B4C9-72D01D313408}" srcOrd="0" destOrd="0" presId="urn:microsoft.com/office/officeart/2005/8/layout/chevron2"/>
    <dgm:cxn modelId="{B30389FD-4D50-4355-A75F-246457B3EA5F}" srcId="{6CCF8882-5A24-4C52-885A-F347122ECA05}" destId="{5012AC52-80A1-47AA-8FCB-5E9D30E2443B}" srcOrd="3" destOrd="0" parTransId="{4D10A4EA-9141-4E7E-A0C7-FAF11B44368D}" sibTransId="{FA06ABCE-B685-428B-A64F-965F845971F5}"/>
    <dgm:cxn modelId="{F4A65F93-DEB9-4B49-9D1C-6B6F2502D39A}" srcId="{6CCF8882-5A24-4C52-885A-F347122ECA05}" destId="{64A9C9C3-875E-445D-A2AB-4D1AAF766E63}" srcOrd="1" destOrd="0" parTransId="{E11008C1-9D52-4E89-BE42-7286C6EF98CF}" sibTransId="{43CC825F-6199-4621-8416-B711FDD1E689}"/>
    <dgm:cxn modelId="{74B75047-43C7-4CEF-BEEE-5E2F2ECA86A6}" srcId="{22934D7E-9CA9-4BED-A8E0-7C8EEACC3FEB}" destId="{B873CBA5-8474-42F8-B5DC-3594D858189D}" srcOrd="0" destOrd="0" parTransId="{B837C267-073F-4810-B33A-9F8D76DDA85A}" sibTransId="{828DAAC9-C375-4618-B0A3-469CA350FCFF}"/>
    <dgm:cxn modelId="{CAF16BC9-95DC-4964-BA03-C62BC328F957}" type="presParOf" srcId="{CB3C7A09-9FDB-40F2-AF5D-60D2DE8EAD15}" destId="{AE707A88-AA83-4A1B-B414-D1778FC72186}" srcOrd="0" destOrd="0" presId="urn:microsoft.com/office/officeart/2005/8/layout/chevron2"/>
    <dgm:cxn modelId="{AF51F3AD-1B89-4A9F-BB14-81AC3C22AB1B}" type="presParOf" srcId="{AE707A88-AA83-4A1B-B414-D1778FC72186}" destId="{001D76FF-5B71-4679-BB71-20A58AEED508}" srcOrd="0" destOrd="0" presId="urn:microsoft.com/office/officeart/2005/8/layout/chevron2"/>
    <dgm:cxn modelId="{EB5E183A-CD09-48D2-9262-1E5C39DEA4B3}" type="presParOf" srcId="{AE707A88-AA83-4A1B-B414-D1778FC72186}" destId="{0E7EC808-64B2-405B-B4C9-72D01D313408}" srcOrd="1" destOrd="0" presId="urn:microsoft.com/office/officeart/2005/8/layout/chevron2"/>
    <dgm:cxn modelId="{E74FA5A0-8D7D-4A65-81CD-92660C298E31}" type="presParOf" srcId="{CB3C7A09-9FDB-40F2-AF5D-60D2DE8EAD15}" destId="{0E6DF30A-1065-49AD-9CCC-6A65B9784ED8}" srcOrd="1" destOrd="0" presId="urn:microsoft.com/office/officeart/2005/8/layout/chevron2"/>
    <dgm:cxn modelId="{EFB24CC9-8353-42C2-A3A2-BDA5CCFD0191}" type="presParOf" srcId="{CB3C7A09-9FDB-40F2-AF5D-60D2DE8EAD15}" destId="{583701BD-6144-43AE-BC38-6DAEDE9BE6DC}" srcOrd="2" destOrd="0" presId="urn:microsoft.com/office/officeart/2005/8/layout/chevron2"/>
    <dgm:cxn modelId="{D874307A-8C3B-402E-8452-63A6B45B1514}" type="presParOf" srcId="{583701BD-6144-43AE-BC38-6DAEDE9BE6DC}" destId="{05294611-822D-4A82-ABCF-59853E166085}" srcOrd="0" destOrd="0" presId="urn:microsoft.com/office/officeart/2005/8/layout/chevron2"/>
    <dgm:cxn modelId="{E275F6A6-5528-4CD1-8954-3FB833FCF45C}" type="presParOf" srcId="{583701BD-6144-43AE-BC38-6DAEDE9BE6DC}" destId="{93D8FD2D-3A1A-4335-9FD4-9349E90AD98A}" srcOrd="1" destOrd="0" presId="urn:microsoft.com/office/officeart/2005/8/layout/chevron2"/>
    <dgm:cxn modelId="{48079918-AC81-4C72-955E-CC377BE6CE69}" type="presParOf" srcId="{CB3C7A09-9FDB-40F2-AF5D-60D2DE8EAD15}" destId="{20452A65-21B6-4C3B-BA09-34B834DB512B}" srcOrd="3" destOrd="0" presId="urn:microsoft.com/office/officeart/2005/8/layout/chevron2"/>
    <dgm:cxn modelId="{1DF2ADDE-1C0E-4B49-BA1F-8625611351CB}" type="presParOf" srcId="{CB3C7A09-9FDB-40F2-AF5D-60D2DE8EAD15}" destId="{105812A3-E74F-4B9E-AB05-677A7C41D619}" srcOrd="4" destOrd="0" presId="urn:microsoft.com/office/officeart/2005/8/layout/chevron2"/>
    <dgm:cxn modelId="{CB88C5B7-41A0-41EF-9254-B6F6DE7BFBDF}" type="presParOf" srcId="{105812A3-E74F-4B9E-AB05-677A7C41D619}" destId="{2BD31BC2-88AD-4823-A460-09F2FDA3F4E1}" srcOrd="0" destOrd="0" presId="urn:microsoft.com/office/officeart/2005/8/layout/chevron2"/>
    <dgm:cxn modelId="{65154642-458B-45DD-87D9-F0F0AFF9FD03}" type="presParOf" srcId="{105812A3-E74F-4B9E-AB05-677A7C41D619}" destId="{DC05EECA-4AC4-4E19-9F23-12BACE5B8BA6}" srcOrd="1" destOrd="0" presId="urn:microsoft.com/office/officeart/2005/8/layout/chevron2"/>
    <dgm:cxn modelId="{2A0182AC-508F-4F31-AFC4-B7AFA2D2D9AD}" type="presParOf" srcId="{CB3C7A09-9FDB-40F2-AF5D-60D2DE8EAD15}" destId="{A90060ED-FB5E-4E1F-92E8-89D2F2EE9DD1}" srcOrd="5" destOrd="0" presId="urn:microsoft.com/office/officeart/2005/8/layout/chevron2"/>
    <dgm:cxn modelId="{CD34063D-B839-434C-B0E4-0BEFB075DBF5}" type="presParOf" srcId="{CB3C7A09-9FDB-40F2-AF5D-60D2DE8EAD15}" destId="{1B86A02A-645F-48B9-AA1B-6A911332204B}" srcOrd="6" destOrd="0" presId="urn:microsoft.com/office/officeart/2005/8/layout/chevron2"/>
    <dgm:cxn modelId="{C9CB9141-3C82-4166-ABEF-05D7293BA106}" type="presParOf" srcId="{1B86A02A-645F-48B9-AA1B-6A911332204B}" destId="{00D9AE8A-E1F3-4EA5-9AFC-28EEAAAB3C84}" srcOrd="0" destOrd="0" presId="urn:microsoft.com/office/officeart/2005/8/layout/chevron2"/>
    <dgm:cxn modelId="{915C6C90-D381-4FC3-9AD9-6AE60FACA93A}" type="presParOf" srcId="{1B86A02A-645F-48B9-AA1B-6A911332204B}" destId="{2FC7B174-C050-4471-9C6B-38F3BB6900C0}" srcOrd="1" destOrd="0" presId="urn:microsoft.com/office/officeart/2005/8/layout/chevron2"/>
    <dgm:cxn modelId="{57EBC050-7451-4B8B-BB31-530FBEB83979}" type="presParOf" srcId="{CB3C7A09-9FDB-40F2-AF5D-60D2DE8EAD15}" destId="{2CCAF209-66E6-4D3C-8C8C-1203ED895CC0}" srcOrd="7" destOrd="0" presId="urn:microsoft.com/office/officeart/2005/8/layout/chevron2"/>
    <dgm:cxn modelId="{4661FDD3-8C98-408F-B200-38002CE85D71}" type="presParOf" srcId="{CB3C7A09-9FDB-40F2-AF5D-60D2DE8EAD15}" destId="{0E2F9758-73A5-44FD-9664-161F402AC0D1}" srcOrd="8" destOrd="0" presId="urn:microsoft.com/office/officeart/2005/8/layout/chevron2"/>
    <dgm:cxn modelId="{28FD9BFA-E52A-434D-971C-7CEB17C31EB2}" type="presParOf" srcId="{0E2F9758-73A5-44FD-9664-161F402AC0D1}" destId="{690AB016-578E-465A-B3D9-7E48AE285DD7}" srcOrd="0" destOrd="0" presId="urn:microsoft.com/office/officeart/2005/8/layout/chevron2"/>
    <dgm:cxn modelId="{8BDEF942-15E5-4A25-B48F-392E8B6973E1}" type="presParOf" srcId="{0E2F9758-73A5-44FD-9664-161F402AC0D1}" destId="{FDD5E467-5161-407D-9210-F011983BFB14}" srcOrd="1" destOrd="0" presId="urn:microsoft.com/office/officeart/2005/8/layout/chevron2"/>
    <dgm:cxn modelId="{99FCD4E4-2E55-477F-9193-7C552A2B7B34}" type="presParOf" srcId="{CB3C7A09-9FDB-40F2-AF5D-60D2DE8EAD15}" destId="{68A33C86-E2D1-42A3-A34E-33E6D91022FF}" srcOrd="9" destOrd="0" presId="urn:microsoft.com/office/officeart/2005/8/layout/chevron2"/>
    <dgm:cxn modelId="{B4495DAC-E106-4B6D-BF8F-F3BACD6107D0}" type="presParOf" srcId="{CB3C7A09-9FDB-40F2-AF5D-60D2DE8EAD15}" destId="{1563CEA1-F486-4F6A-A059-D12AD685C431}" srcOrd="10" destOrd="0" presId="urn:microsoft.com/office/officeart/2005/8/layout/chevron2"/>
    <dgm:cxn modelId="{5AD3DB07-262E-4E56-ACED-3A118DFF042D}" type="presParOf" srcId="{1563CEA1-F486-4F6A-A059-D12AD685C431}" destId="{663A11D8-3061-44E1-875F-38A347B7A362}" srcOrd="0" destOrd="0" presId="urn:microsoft.com/office/officeart/2005/8/layout/chevron2"/>
    <dgm:cxn modelId="{0B5EFAEC-EFF1-4D73-8832-1A4F571E386E}" type="presParOf" srcId="{1563CEA1-F486-4F6A-A059-D12AD685C431}" destId="{4C026BE4-1F69-4715-98CD-B6908937F88A}" srcOrd="1" destOrd="0" presId="urn:microsoft.com/office/officeart/2005/8/layout/chevron2"/>
    <dgm:cxn modelId="{6EC6221E-4071-4284-A281-C1A3D0B075A3}" type="presParOf" srcId="{CB3C7A09-9FDB-40F2-AF5D-60D2DE8EAD15}" destId="{A7366243-083C-4867-AA76-57D8ACBCBEF6}" srcOrd="11" destOrd="0" presId="urn:microsoft.com/office/officeart/2005/8/layout/chevron2"/>
    <dgm:cxn modelId="{934EB097-D825-497B-A15E-94C1AEE08AD4}" type="presParOf" srcId="{CB3C7A09-9FDB-40F2-AF5D-60D2DE8EAD15}" destId="{778266A0-EA95-4C2B-99B7-EE5463381E98}" srcOrd="12" destOrd="0" presId="urn:microsoft.com/office/officeart/2005/8/layout/chevron2"/>
    <dgm:cxn modelId="{660B022B-B338-4A36-ADDE-8BE8240EF24D}" type="presParOf" srcId="{778266A0-EA95-4C2B-99B7-EE5463381E98}" destId="{153DD524-61A6-4165-AEE8-8AC0F03A266B}" srcOrd="0" destOrd="0" presId="urn:microsoft.com/office/officeart/2005/8/layout/chevron2"/>
    <dgm:cxn modelId="{7E9B054A-54F0-477E-9747-052C32251BCE}" type="presParOf" srcId="{778266A0-EA95-4C2B-99B7-EE5463381E98}" destId="{70EDA093-43F9-422A-B98D-75184D69795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CCF8882-5A24-4C52-885A-F347122ECA05}" type="doc">
      <dgm:prSet loTypeId="urn:microsoft.com/office/officeart/2005/8/layout/chevron2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22934D7E-9CA9-4BED-A8E0-7C8EEACC3FEB}">
      <dgm:prSet phldrT="[Текст]" custT="1"/>
      <dgm:spPr/>
      <dgm:t>
        <a:bodyPr/>
        <a:lstStyle/>
        <a:p>
          <a:r>
            <a:rPr lang="ru-RU" sz="1400" b="1" dirty="0" smtClean="0"/>
            <a:t>1</a:t>
          </a:r>
          <a:endParaRPr lang="ru-RU" sz="1400" b="1" dirty="0"/>
        </a:p>
      </dgm:t>
    </dgm:pt>
    <dgm:pt modelId="{E7B68E2A-7DE8-4E96-B616-91B754D075D5}" type="parTrans" cxnId="{89AC37E7-9D5F-4F23-92D2-308015B742AF}">
      <dgm:prSet/>
      <dgm:spPr/>
      <dgm:t>
        <a:bodyPr/>
        <a:lstStyle/>
        <a:p>
          <a:endParaRPr lang="ru-RU"/>
        </a:p>
      </dgm:t>
    </dgm:pt>
    <dgm:pt modelId="{F665FB09-BEED-422D-8C1C-B76FFA04CCEB}" type="sibTrans" cxnId="{89AC37E7-9D5F-4F23-92D2-308015B742AF}">
      <dgm:prSet/>
      <dgm:spPr/>
      <dgm:t>
        <a:bodyPr/>
        <a:lstStyle/>
        <a:p>
          <a:endParaRPr lang="ru-RU"/>
        </a:p>
      </dgm:t>
    </dgm:pt>
    <dgm:pt modelId="{B873CBA5-8474-42F8-B5DC-3594D858189D}">
      <dgm:prSet phldrT="[Текст]" custT="1"/>
      <dgm:spPr/>
      <dgm:t>
        <a:bodyPr/>
        <a:lstStyle/>
        <a:p>
          <a:pPr algn="l"/>
          <a:r>
            <a:rPr lang="ru-RU" sz="1400" b="1" i="1" dirty="0" smtClean="0">
              <a:solidFill>
                <a:srgbClr val="002060"/>
              </a:solidFill>
            </a:rPr>
            <a:t>менеджер проекта</a:t>
          </a:r>
          <a:r>
            <a:rPr lang="ru-RU" sz="1400" dirty="0" smtClean="0">
              <a:solidFill>
                <a:srgbClr val="002060"/>
              </a:solidFill>
            </a:rPr>
            <a:t> (</a:t>
          </a:r>
          <a:r>
            <a:rPr lang="ru-RU" sz="1400" i="1" dirty="0" err="1" smtClean="0">
              <a:solidFill>
                <a:srgbClr val="002060"/>
              </a:solidFill>
            </a:rPr>
            <a:t>project</a:t>
          </a:r>
          <a:r>
            <a:rPr lang="ru-RU" sz="1400" i="1" dirty="0" smtClean="0">
              <a:solidFill>
                <a:srgbClr val="002060"/>
              </a:solidFill>
            </a:rPr>
            <a:t> </a:t>
          </a:r>
          <a:r>
            <a:rPr lang="ru-RU" sz="1400" i="1" dirty="0" err="1" smtClean="0">
              <a:solidFill>
                <a:srgbClr val="002060"/>
              </a:solidFill>
            </a:rPr>
            <a:t>manager</a:t>
          </a:r>
          <a:r>
            <a:rPr lang="ru-RU" sz="1400" dirty="0" smtClean="0">
              <a:solidFill>
                <a:srgbClr val="002060"/>
              </a:solidFill>
            </a:rPr>
            <a:t>) – ролевая группа «Управление программой»</a:t>
          </a:r>
          <a:endParaRPr lang="ru-RU" sz="1400" b="1" dirty="0">
            <a:solidFill>
              <a:srgbClr val="002060"/>
            </a:solidFill>
          </a:endParaRPr>
        </a:p>
      </dgm:t>
    </dgm:pt>
    <dgm:pt modelId="{B837C267-073F-4810-B33A-9F8D76DDA85A}" type="parTrans" cxnId="{74B75047-43C7-4CEF-BEEE-5E2F2ECA86A6}">
      <dgm:prSet/>
      <dgm:spPr/>
      <dgm:t>
        <a:bodyPr/>
        <a:lstStyle/>
        <a:p>
          <a:endParaRPr lang="ru-RU"/>
        </a:p>
      </dgm:t>
    </dgm:pt>
    <dgm:pt modelId="{828DAAC9-C375-4618-B0A3-469CA350FCFF}" type="sibTrans" cxnId="{74B75047-43C7-4CEF-BEEE-5E2F2ECA86A6}">
      <dgm:prSet/>
      <dgm:spPr/>
      <dgm:t>
        <a:bodyPr/>
        <a:lstStyle/>
        <a:p>
          <a:endParaRPr lang="ru-RU"/>
        </a:p>
      </dgm:t>
    </dgm:pt>
    <dgm:pt modelId="{64A9C9C3-875E-445D-A2AB-4D1AAF766E63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E11008C1-9D52-4E89-BE42-7286C6EF98CF}" type="parTrans" cxnId="{F4A65F93-DEB9-4B49-9D1C-6B6F2502D39A}">
      <dgm:prSet/>
      <dgm:spPr/>
      <dgm:t>
        <a:bodyPr/>
        <a:lstStyle/>
        <a:p>
          <a:endParaRPr lang="ru-RU"/>
        </a:p>
      </dgm:t>
    </dgm:pt>
    <dgm:pt modelId="{43CC825F-6199-4621-8416-B711FDD1E689}" type="sibTrans" cxnId="{F4A65F93-DEB9-4B49-9D1C-6B6F2502D39A}">
      <dgm:prSet/>
      <dgm:spPr/>
      <dgm:t>
        <a:bodyPr/>
        <a:lstStyle/>
        <a:p>
          <a:endParaRPr lang="ru-RU"/>
        </a:p>
      </dgm:t>
    </dgm:pt>
    <dgm:pt modelId="{7109629D-CF30-4811-8A35-3765D5A22F91}">
      <dgm:prSet phldrT="[Текст]" custT="1"/>
      <dgm:spPr/>
      <dgm:t>
        <a:bodyPr/>
        <a:lstStyle/>
        <a:p>
          <a:pPr algn="l"/>
          <a:r>
            <a:rPr lang="ru-RU" sz="1400" b="1" i="1" dirty="0" smtClean="0">
              <a:solidFill>
                <a:srgbClr val="002060"/>
              </a:solidFill>
            </a:rPr>
            <a:t>бизнес-аналитик</a:t>
          </a:r>
          <a:r>
            <a:rPr lang="ru-RU" sz="1400" dirty="0" smtClean="0">
              <a:solidFill>
                <a:srgbClr val="002060"/>
              </a:solidFill>
            </a:rPr>
            <a:t> (</a:t>
          </a:r>
          <a:r>
            <a:rPr lang="ru-RU" sz="1400" i="1" dirty="0" err="1" smtClean="0">
              <a:solidFill>
                <a:srgbClr val="002060"/>
              </a:solidFill>
            </a:rPr>
            <a:t>business</a:t>
          </a:r>
          <a:r>
            <a:rPr lang="ru-RU" sz="1400" i="1" dirty="0" smtClean="0">
              <a:solidFill>
                <a:srgbClr val="002060"/>
              </a:solidFill>
            </a:rPr>
            <a:t> </a:t>
          </a:r>
          <a:r>
            <a:rPr lang="ru-RU" sz="1400" i="1" dirty="0" err="1" smtClean="0">
              <a:solidFill>
                <a:srgbClr val="002060"/>
              </a:solidFill>
            </a:rPr>
            <a:t>analyst</a:t>
          </a:r>
          <a:r>
            <a:rPr lang="ru-RU" sz="1400" dirty="0" smtClean="0">
              <a:solidFill>
                <a:srgbClr val="002060"/>
              </a:solidFill>
            </a:rPr>
            <a:t>) или </a:t>
          </a:r>
          <a:r>
            <a:rPr lang="ru-RU" sz="1400" b="1" i="1" dirty="0" smtClean="0">
              <a:solidFill>
                <a:srgbClr val="002060"/>
              </a:solidFill>
            </a:rPr>
            <a:t>менеджер продукта</a:t>
          </a:r>
          <a:r>
            <a:rPr lang="ru-RU" sz="1400" dirty="0" smtClean="0">
              <a:solidFill>
                <a:srgbClr val="002060"/>
              </a:solidFill>
            </a:rPr>
            <a:t> – ролевые группы «Управление продуктом» и «Удовлетворение потребителя»</a:t>
          </a:r>
          <a:endParaRPr lang="ru-RU" sz="1400" b="1" dirty="0">
            <a:solidFill>
              <a:srgbClr val="002060"/>
            </a:solidFill>
          </a:endParaRPr>
        </a:p>
      </dgm:t>
    </dgm:pt>
    <dgm:pt modelId="{ED591310-B3B7-43F8-B731-7D5784679285}" type="parTrans" cxnId="{0A073148-6479-4383-83B9-6D78EA590023}">
      <dgm:prSet/>
      <dgm:spPr/>
      <dgm:t>
        <a:bodyPr/>
        <a:lstStyle/>
        <a:p>
          <a:endParaRPr lang="ru-RU"/>
        </a:p>
      </dgm:t>
    </dgm:pt>
    <dgm:pt modelId="{ED439869-892C-4804-B5BE-A36777399DD0}" type="sibTrans" cxnId="{0A073148-6479-4383-83B9-6D78EA590023}">
      <dgm:prSet/>
      <dgm:spPr/>
      <dgm:t>
        <a:bodyPr/>
        <a:lstStyle/>
        <a:p>
          <a:endParaRPr lang="ru-RU"/>
        </a:p>
      </dgm:t>
    </dgm:pt>
    <dgm:pt modelId="{21F30B49-A7BF-436C-BE18-66A6A72F02A7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AC399C52-FCFC-4381-BDB9-C0DA6D4CBEDD}" type="parTrans" cxnId="{19021A8D-1804-46A5-8CCE-348DDA2C0AB4}">
      <dgm:prSet/>
      <dgm:spPr/>
      <dgm:t>
        <a:bodyPr/>
        <a:lstStyle/>
        <a:p>
          <a:endParaRPr lang="ru-RU"/>
        </a:p>
      </dgm:t>
    </dgm:pt>
    <dgm:pt modelId="{C31DC0A3-3A08-4FF7-B4C0-D088814B5B3F}" type="sibTrans" cxnId="{19021A8D-1804-46A5-8CCE-348DDA2C0AB4}">
      <dgm:prSet/>
      <dgm:spPr/>
      <dgm:t>
        <a:bodyPr/>
        <a:lstStyle/>
        <a:p>
          <a:endParaRPr lang="ru-RU"/>
        </a:p>
      </dgm:t>
    </dgm:pt>
    <dgm:pt modelId="{B87314D4-7AE5-4F05-8962-E7B324FE6AAE}">
      <dgm:prSet phldrT="[Текст]" custT="1"/>
      <dgm:spPr/>
      <dgm:t>
        <a:bodyPr/>
        <a:lstStyle/>
        <a:p>
          <a:pPr algn="l"/>
          <a:r>
            <a:rPr lang="ru-RU" sz="1400" b="1" i="1" dirty="0" smtClean="0">
              <a:solidFill>
                <a:srgbClr val="002060"/>
              </a:solidFill>
            </a:rPr>
            <a:t>релиз-менеджер</a:t>
          </a:r>
          <a:r>
            <a:rPr lang="ru-RU" sz="1400" dirty="0" smtClean="0">
              <a:solidFill>
                <a:srgbClr val="002060"/>
              </a:solidFill>
            </a:rPr>
            <a:t> (</a:t>
          </a:r>
          <a:r>
            <a:rPr lang="ru-RU" sz="1400" i="1" dirty="0" err="1" smtClean="0">
              <a:solidFill>
                <a:srgbClr val="002060"/>
              </a:solidFill>
            </a:rPr>
            <a:t>release</a:t>
          </a:r>
          <a:r>
            <a:rPr lang="ru-RU" sz="1400" i="1" dirty="0" smtClean="0">
              <a:solidFill>
                <a:srgbClr val="002060"/>
              </a:solidFill>
            </a:rPr>
            <a:t> </a:t>
          </a:r>
          <a:r>
            <a:rPr lang="ru-RU" sz="1400" i="1" dirty="0" err="1" smtClean="0">
              <a:solidFill>
                <a:srgbClr val="002060"/>
              </a:solidFill>
            </a:rPr>
            <a:t>manager</a:t>
          </a:r>
          <a:r>
            <a:rPr lang="ru-RU" sz="1400" dirty="0" smtClean="0">
              <a:solidFill>
                <a:srgbClr val="002060"/>
              </a:solidFill>
            </a:rPr>
            <a:t>) или </a:t>
          </a:r>
          <a:r>
            <a:rPr lang="ru-RU" sz="1400" b="1" i="1" dirty="0" smtClean="0">
              <a:solidFill>
                <a:srgbClr val="002060"/>
              </a:solidFill>
            </a:rPr>
            <a:t>логистик</a:t>
          </a:r>
          <a:r>
            <a:rPr lang="ru-RU" sz="1400" i="1" dirty="0" smtClean="0">
              <a:solidFill>
                <a:srgbClr val="002060"/>
              </a:solidFill>
            </a:rPr>
            <a:t> </a:t>
          </a:r>
          <a:r>
            <a:rPr lang="ru-RU" sz="1400" dirty="0" smtClean="0">
              <a:solidFill>
                <a:srgbClr val="002060"/>
              </a:solidFill>
            </a:rPr>
            <a:t>– ролевая группа «Управление выпуском»</a:t>
          </a:r>
          <a:endParaRPr lang="ru-RU" sz="1400" b="1" dirty="0">
            <a:solidFill>
              <a:srgbClr val="002060"/>
            </a:solidFill>
          </a:endParaRPr>
        </a:p>
      </dgm:t>
    </dgm:pt>
    <dgm:pt modelId="{0F9592D7-17A3-4841-8D11-FBA8F98BEC90}" type="parTrans" cxnId="{9D13DA7C-D7B9-4C96-ACB3-81F38D05B680}">
      <dgm:prSet/>
      <dgm:spPr/>
      <dgm:t>
        <a:bodyPr/>
        <a:lstStyle/>
        <a:p>
          <a:endParaRPr lang="ru-RU"/>
        </a:p>
      </dgm:t>
    </dgm:pt>
    <dgm:pt modelId="{C929E88B-7F78-4393-BE21-2469A2FBAD47}" type="sibTrans" cxnId="{9D13DA7C-D7B9-4C96-ACB3-81F38D05B680}">
      <dgm:prSet/>
      <dgm:spPr/>
      <dgm:t>
        <a:bodyPr/>
        <a:lstStyle/>
        <a:p>
          <a:endParaRPr lang="ru-RU"/>
        </a:p>
      </dgm:t>
    </dgm:pt>
    <dgm:pt modelId="{5012AC52-80A1-47AA-8FCB-5E9D30E2443B}">
      <dgm:prSet custT="1"/>
      <dgm:spPr/>
      <dgm:t>
        <a:bodyPr/>
        <a:lstStyle/>
        <a:p>
          <a:r>
            <a:rPr lang="ru-RU" sz="1400" b="1" dirty="0" smtClean="0"/>
            <a:t>4</a:t>
          </a:r>
          <a:endParaRPr lang="ru-RU" sz="1400" b="1" dirty="0"/>
        </a:p>
      </dgm:t>
    </dgm:pt>
    <dgm:pt modelId="{4D10A4EA-9141-4E7E-A0C7-FAF11B44368D}" type="parTrans" cxnId="{B30389FD-4D50-4355-A75F-246457B3EA5F}">
      <dgm:prSet/>
      <dgm:spPr/>
      <dgm:t>
        <a:bodyPr/>
        <a:lstStyle/>
        <a:p>
          <a:endParaRPr lang="ru-RU"/>
        </a:p>
      </dgm:t>
    </dgm:pt>
    <dgm:pt modelId="{FA06ABCE-B685-428B-A64F-965F845971F5}" type="sibTrans" cxnId="{B30389FD-4D50-4355-A75F-246457B3EA5F}">
      <dgm:prSet/>
      <dgm:spPr/>
      <dgm:t>
        <a:bodyPr/>
        <a:lstStyle/>
        <a:p>
          <a:endParaRPr lang="ru-RU"/>
        </a:p>
      </dgm:t>
    </dgm:pt>
    <dgm:pt modelId="{6FFECA9B-23FB-4E33-9DA7-DA3055A99572}">
      <dgm:prSet custT="1"/>
      <dgm:spPr/>
      <dgm:t>
        <a:bodyPr/>
        <a:lstStyle/>
        <a:p>
          <a:r>
            <a:rPr lang="ru-RU" sz="1400" b="1" dirty="0" smtClean="0"/>
            <a:t>5</a:t>
          </a:r>
          <a:endParaRPr lang="ru-RU" sz="1400" b="1" dirty="0"/>
        </a:p>
      </dgm:t>
    </dgm:pt>
    <dgm:pt modelId="{C03033E7-164B-43DE-BA15-9415A41553C9}" type="parTrans" cxnId="{5770A8AF-F680-4CC4-90DF-82C98CCFEB7B}">
      <dgm:prSet/>
      <dgm:spPr/>
      <dgm:t>
        <a:bodyPr/>
        <a:lstStyle/>
        <a:p>
          <a:endParaRPr lang="ru-RU"/>
        </a:p>
      </dgm:t>
    </dgm:pt>
    <dgm:pt modelId="{97ECDD8E-303E-4396-BD82-5D3520ADCD93}" type="sibTrans" cxnId="{5770A8AF-F680-4CC4-90DF-82C98CCFEB7B}">
      <dgm:prSet/>
      <dgm:spPr/>
      <dgm:t>
        <a:bodyPr/>
        <a:lstStyle/>
        <a:p>
          <a:endParaRPr lang="ru-RU"/>
        </a:p>
      </dgm:t>
    </dgm:pt>
    <dgm:pt modelId="{466CADD4-FC10-4E8A-AB23-044693B32E27}">
      <dgm:prSet custT="1"/>
      <dgm:spPr/>
      <dgm:t>
        <a:bodyPr/>
        <a:lstStyle/>
        <a:p>
          <a:pPr algn="l"/>
          <a:r>
            <a:rPr lang="ru-RU" sz="1400" b="1" i="1" dirty="0" smtClean="0">
              <a:solidFill>
                <a:srgbClr val="002060"/>
              </a:solidFill>
            </a:rPr>
            <a:t>архитектор</a:t>
          </a:r>
          <a:r>
            <a:rPr lang="ru-RU" sz="1400" dirty="0" smtClean="0">
              <a:solidFill>
                <a:srgbClr val="002060"/>
              </a:solidFill>
            </a:rPr>
            <a:t> (</a:t>
          </a:r>
          <a:r>
            <a:rPr lang="ru-RU" sz="1400" i="1" dirty="0" err="1" smtClean="0">
              <a:solidFill>
                <a:srgbClr val="002060"/>
              </a:solidFill>
            </a:rPr>
            <a:t>archrect</a:t>
          </a:r>
          <a:r>
            <a:rPr lang="ru-RU" sz="1400" dirty="0" smtClean="0">
              <a:solidFill>
                <a:srgbClr val="002060"/>
              </a:solidFill>
            </a:rPr>
            <a:t>) – ролевая группа «Архитектура»</a:t>
          </a:r>
          <a:endParaRPr lang="ru-RU" sz="1400" b="1" dirty="0">
            <a:solidFill>
              <a:srgbClr val="002060"/>
            </a:solidFill>
          </a:endParaRPr>
        </a:p>
      </dgm:t>
    </dgm:pt>
    <dgm:pt modelId="{FDF9C28A-16AD-4D57-B56C-8F31D4C7C256}" type="parTrans" cxnId="{49CAAF3D-7895-4CCC-A491-FEB9DCCB14D9}">
      <dgm:prSet/>
      <dgm:spPr/>
      <dgm:t>
        <a:bodyPr/>
        <a:lstStyle/>
        <a:p>
          <a:endParaRPr lang="ru-RU"/>
        </a:p>
      </dgm:t>
    </dgm:pt>
    <dgm:pt modelId="{C3FE1B7E-D2CE-4B7C-8FDC-E518C20B3C74}" type="sibTrans" cxnId="{49CAAF3D-7895-4CCC-A491-FEB9DCCB14D9}">
      <dgm:prSet/>
      <dgm:spPr/>
      <dgm:t>
        <a:bodyPr/>
        <a:lstStyle/>
        <a:p>
          <a:endParaRPr lang="ru-RU"/>
        </a:p>
      </dgm:t>
    </dgm:pt>
    <dgm:pt modelId="{2CD8ED80-200C-4AAA-A6BE-92E8EB051BCD}">
      <dgm:prSet custT="1"/>
      <dgm:spPr/>
      <dgm:t>
        <a:bodyPr/>
        <a:lstStyle/>
        <a:p>
          <a:r>
            <a:rPr lang="ru-RU" sz="1400" b="1" i="1" dirty="0" smtClean="0">
              <a:solidFill>
                <a:srgbClr val="002060"/>
              </a:solidFill>
            </a:rPr>
            <a:t>разработчик</a:t>
          </a:r>
          <a:r>
            <a:rPr lang="ru-RU" sz="1400" dirty="0" smtClean="0">
              <a:solidFill>
                <a:srgbClr val="002060"/>
              </a:solidFill>
            </a:rPr>
            <a:t> (</a:t>
          </a:r>
          <a:r>
            <a:rPr lang="ru-RU" sz="1400" i="1" dirty="0" err="1" smtClean="0">
              <a:solidFill>
                <a:srgbClr val="002060"/>
              </a:solidFill>
            </a:rPr>
            <a:t>developer</a:t>
          </a:r>
          <a:r>
            <a:rPr lang="ru-RU" sz="1400" dirty="0" smtClean="0">
              <a:solidFill>
                <a:srgbClr val="002060"/>
              </a:solidFill>
            </a:rPr>
            <a:t>) – ролевая группа «Разработка»</a:t>
          </a:r>
          <a:endParaRPr lang="ru-RU" sz="1400" b="1" dirty="0">
            <a:solidFill>
              <a:srgbClr val="002060"/>
            </a:solidFill>
          </a:endParaRPr>
        </a:p>
      </dgm:t>
    </dgm:pt>
    <dgm:pt modelId="{1726A238-B4EE-4716-A1C9-7626880BE930}" type="parTrans" cxnId="{8985EAFC-0259-4F37-A460-8F4948146D7D}">
      <dgm:prSet/>
      <dgm:spPr/>
      <dgm:t>
        <a:bodyPr/>
        <a:lstStyle/>
        <a:p>
          <a:endParaRPr lang="ru-RU"/>
        </a:p>
      </dgm:t>
    </dgm:pt>
    <dgm:pt modelId="{15852D80-8A8B-4010-B431-FFAB38258FDE}" type="sibTrans" cxnId="{8985EAFC-0259-4F37-A460-8F4948146D7D}">
      <dgm:prSet/>
      <dgm:spPr/>
      <dgm:t>
        <a:bodyPr/>
        <a:lstStyle/>
        <a:p>
          <a:endParaRPr lang="ru-RU"/>
        </a:p>
      </dgm:t>
    </dgm:pt>
    <dgm:pt modelId="{285B72C1-94D2-467A-B2B0-D05054913F4E}">
      <dgm:prSet custT="1"/>
      <dgm:spPr/>
      <dgm:t>
        <a:bodyPr/>
        <a:lstStyle/>
        <a:p>
          <a:r>
            <a:rPr lang="ru-RU" sz="1400" b="1" dirty="0" smtClean="0"/>
            <a:t>+</a:t>
          </a:r>
          <a:endParaRPr lang="ru-RU" sz="1400" b="1" dirty="0"/>
        </a:p>
      </dgm:t>
    </dgm:pt>
    <dgm:pt modelId="{74C6A86E-CC27-4986-9696-D97340C40001}" type="parTrans" cxnId="{E3E905ED-F330-4C6C-A49C-DBC22E5C478D}">
      <dgm:prSet/>
      <dgm:spPr/>
      <dgm:t>
        <a:bodyPr/>
        <a:lstStyle/>
        <a:p>
          <a:endParaRPr lang="ru-RU"/>
        </a:p>
      </dgm:t>
    </dgm:pt>
    <dgm:pt modelId="{8AF0291A-EE9B-43D7-8B92-4D684B3A14A5}" type="sibTrans" cxnId="{E3E905ED-F330-4C6C-A49C-DBC22E5C478D}">
      <dgm:prSet/>
      <dgm:spPr/>
      <dgm:t>
        <a:bodyPr/>
        <a:lstStyle/>
        <a:p>
          <a:endParaRPr lang="ru-RU"/>
        </a:p>
      </dgm:t>
    </dgm:pt>
    <dgm:pt modelId="{2D0DA801-6AA7-4282-BCB2-585FAB3D8543}">
      <dgm:prSet custT="1"/>
      <dgm:spPr/>
      <dgm:t>
        <a:bodyPr/>
        <a:lstStyle/>
        <a:p>
          <a:r>
            <a:rPr lang="ru-RU" sz="1400" b="1" i="1" dirty="0" smtClean="0">
              <a:solidFill>
                <a:srgbClr val="002060"/>
              </a:solidFill>
            </a:rPr>
            <a:t>тестировщик</a:t>
          </a:r>
          <a:r>
            <a:rPr lang="ru-RU" sz="1400" dirty="0" smtClean="0">
              <a:solidFill>
                <a:srgbClr val="002060"/>
              </a:solidFill>
            </a:rPr>
            <a:t> (</a:t>
          </a:r>
          <a:r>
            <a:rPr lang="ru-RU" sz="1400" i="1" dirty="0" err="1" smtClean="0">
              <a:solidFill>
                <a:srgbClr val="002060"/>
              </a:solidFill>
            </a:rPr>
            <a:t>tester</a:t>
          </a:r>
          <a:r>
            <a:rPr lang="ru-RU" sz="1400" dirty="0" smtClean="0">
              <a:solidFill>
                <a:srgbClr val="002060"/>
              </a:solidFill>
            </a:rPr>
            <a:t>) – ролевая группа «Тестирование»</a:t>
          </a:r>
          <a:endParaRPr lang="ru-RU" sz="1400" b="1" dirty="0">
            <a:solidFill>
              <a:srgbClr val="002060"/>
            </a:solidFill>
          </a:endParaRPr>
        </a:p>
      </dgm:t>
    </dgm:pt>
    <dgm:pt modelId="{AAB7B1F5-6E4E-46E1-8CFC-7848DDD886CF}" type="parTrans" cxnId="{73A9A935-E78E-4E1E-9764-636BAA325D3C}">
      <dgm:prSet/>
      <dgm:spPr/>
      <dgm:t>
        <a:bodyPr/>
        <a:lstStyle/>
        <a:p>
          <a:endParaRPr lang="ru-RU"/>
        </a:p>
      </dgm:t>
    </dgm:pt>
    <dgm:pt modelId="{8150E24C-E13D-4BB4-B193-1289877E9F6A}" type="sibTrans" cxnId="{73A9A935-E78E-4E1E-9764-636BAA325D3C}">
      <dgm:prSet/>
      <dgm:spPr/>
      <dgm:t>
        <a:bodyPr/>
        <a:lstStyle/>
        <a:p>
          <a:endParaRPr lang="ru-RU"/>
        </a:p>
      </dgm:t>
    </dgm:pt>
    <dgm:pt modelId="{CB3C7A09-9FDB-40F2-AF5D-60D2DE8EAD15}" type="pres">
      <dgm:prSet presAssocID="{6CCF8882-5A24-4C52-885A-F347122ECA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707A88-AA83-4A1B-B414-D1778FC72186}" type="pres">
      <dgm:prSet presAssocID="{22934D7E-9CA9-4BED-A8E0-7C8EEACC3FEB}" presName="composite" presStyleCnt="0"/>
      <dgm:spPr/>
    </dgm:pt>
    <dgm:pt modelId="{001D76FF-5B71-4679-BB71-20A58AEED508}" type="pres">
      <dgm:prSet presAssocID="{22934D7E-9CA9-4BED-A8E0-7C8EEACC3FEB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7EC808-64B2-405B-B4C9-72D01D313408}" type="pres">
      <dgm:prSet presAssocID="{22934D7E-9CA9-4BED-A8E0-7C8EEACC3FEB}" presName="descendantText" presStyleLbl="alignAcc1" presStyleIdx="0" presStyleCnt="6" custLinFactNeighborX="22597" custLinFactNeighborY="-4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6DF30A-1065-49AD-9CCC-6A65B9784ED8}" type="pres">
      <dgm:prSet presAssocID="{F665FB09-BEED-422D-8C1C-B76FFA04CCEB}" presName="sp" presStyleCnt="0"/>
      <dgm:spPr/>
    </dgm:pt>
    <dgm:pt modelId="{583701BD-6144-43AE-BC38-6DAEDE9BE6DC}" type="pres">
      <dgm:prSet presAssocID="{64A9C9C3-875E-445D-A2AB-4D1AAF766E63}" presName="composite" presStyleCnt="0"/>
      <dgm:spPr/>
    </dgm:pt>
    <dgm:pt modelId="{05294611-822D-4A82-ABCF-59853E166085}" type="pres">
      <dgm:prSet presAssocID="{64A9C9C3-875E-445D-A2AB-4D1AAF766E63}" presName="parentText" presStyleLbl="align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D8FD2D-3A1A-4335-9FD4-9349E90AD98A}" type="pres">
      <dgm:prSet presAssocID="{64A9C9C3-875E-445D-A2AB-4D1AAF766E63}" presName="descendantText" presStyleLbl="alignAcc1" presStyleIdx="1" presStyleCnt="6" custScaleY="1332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452A65-21B6-4C3B-BA09-34B834DB512B}" type="pres">
      <dgm:prSet presAssocID="{43CC825F-6199-4621-8416-B711FDD1E689}" presName="sp" presStyleCnt="0"/>
      <dgm:spPr/>
    </dgm:pt>
    <dgm:pt modelId="{105812A3-E74F-4B9E-AB05-677A7C41D619}" type="pres">
      <dgm:prSet presAssocID="{21F30B49-A7BF-436C-BE18-66A6A72F02A7}" presName="composite" presStyleCnt="0"/>
      <dgm:spPr/>
    </dgm:pt>
    <dgm:pt modelId="{2BD31BC2-88AD-4823-A460-09F2FDA3F4E1}" type="pres">
      <dgm:prSet presAssocID="{21F30B49-A7BF-436C-BE18-66A6A72F02A7}" presName="parentText" presStyleLbl="align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05EECA-4AC4-4E19-9F23-12BACE5B8BA6}" type="pres">
      <dgm:prSet presAssocID="{21F30B49-A7BF-436C-BE18-66A6A72F02A7}" presName="descendantText" presStyleLbl="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0060ED-FB5E-4E1F-92E8-89D2F2EE9DD1}" type="pres">
      <dgm:prSet presAssocID="{C31DC0A3-3A08-4FF7-B4C0-D088814B5B3F}" presName="sp" presStyleCnt="0"/>
      <dgm:spPr/>
    </dgm:pt>
    <dgm:pt modelId="{1B86A02A-645F-48B9-AA1B-6A911332204B}" type="pres">
      <dgm:prSet presAssocID="{5012AC52-80A1-47AA-8FCB-5E9D30E2443B}" presName="composite" presStyleCnt="0"/>
      <dgm:spPr/>
    </dgm:pt>
    <dgm:pt modelId="{00D9AE8A-E1F3-4EA5-9AFC-28EEAAAB3C84}" type="pres">
      <dgm:prSet presAssocID="{5012AC52-80A1-47AA-8FCB-5E9D30E2443B}" presName="parentText" presStyleLbl="align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7B174-C050-4471-9C6B-38F3BB6900C0}" type="pres">
      <dgm:prSet presAssocID="{5012AC52-80A1-47AA-8FCB-5E9D30E2443B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CAF209-66E6-4D3C-8C8C-1203ED895CC0}" type="pres">
      <dgm:prSet presAssocID="{FA06ABCE-B685-428B-A64F-965F845971F5}" presName="sp" presStyleCnt="0"/>
      <dgm:spPr/>
    </dgm:pt>
    <dgm:pt modelId="{0E2F9758-73A5-44FD-9664-161F402AC0D1}" type="pres">
      <dgm:prSet presAssocID="{6FFECA9B-23FB-4E33-9DA7-DA3055A99572}" presName="composite" presStyleCnt="0"/>
      <dgm:spPr/>
    </dgm:pt>
    <dgm:pt modelId="{690AB016-578E-465A-B3D9-7E48AE285DD7}" type="pres">
      <dgm:prSet presAssocID="{6FFECA9B-23FB-4E33-9DA7-DA3055A99572}" presName="parentText" presStyleLbl="align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D5E467-5161-407D-9210-F011983BFB14}" type="pres">
      <dgm:prSet presAssocID="{6FFECA9B-23FB-4E33-9DA7-DA3055A99572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A33C86-E2D1-42A3-A34E-33E6D91022FF}" type="pres">
      <dgm:prSet presAssocID="{97ECDD8E-303E-4396-BD82-5D3520ADCD93}" presName="sp" presStyleCnt="0"/>
      <dgm:spPr/>
    </dgm:pt>
    <dgm:pt modelId="{1563CEA1-F486-4F6A-A059-D12AD685C431}" type="pres">
      <dgm:prSet presAssocID="{285B72C1-94D2-467A-B2B0-D05054913F4E}" presName="composite" presStyleCnt="0"/>
      <dgm:spPr/>
    </dgm:pt>
    <dgm:pt modelId="{663A11D8-3061-44E1-875F-38A347B7A362}" type="pres">
      <dgm:prSet presAssocID="{285B72C1-94D2-467A-B2B0-D05054913F4E}" presName="parentText" presStyleLbl="align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026BE4-1F69-4715-98CD-B6908937F88A}" type="pres">
      <dgm:prSet presAssocID="{285B72C1-94D2-467A-B2B0-D05054913F4E}" presName="descendantText" presStyleLbl="alignAcc1" presStyleIdx="5" presStyleCnt="6" custScaleY="996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70A8AF-F680-4CC4-90DF-82C98CCFEB7B}" srcId="{6CCF8882-5A24-4C52-885A-F347122ECA05}" destId="{6FFECA9B-23FB-4E33-9DA7-DA3055A99572}" srcOrd="4" destOrd="0" parTransId="{C03033E7-164B-43DE-BA15-9415A41553C9}" sibTransId="{97ECDD8E-303E-4396-BD82-5D3520ADCD93}"/>
    <dgm:cxn modelId="{49CAAF3D-7895-4CCC-A491-FEB9DCCB14D9}" srcId="{5012AC52-80A1-47AA-8FCB-5E9D30E2443B}" destId="{466CADD4-FC10-4E8A-AB23-044693B32E27}" srcOrd="0" destOrd="0" parTransId="{FDF9C28A-16AD-4D57-B56C-8F31D4C7C256}" sibTransId="{C3FE1B7E-D2CE-4B7C-8FDC-E518C20B3C74}"/>
    <dgm:cxn modelId="{92E255C1-FEB8-430D-B7EC-34BED9F05886}" type="presOf" srcId="{2D0DA801-6AA7-4282-BCB2-585FAB3D8543}" destId="{4C026BE4-1F69-4715-98CD-B6908937F88A}" srcOrd="0" destOrd="0" presId="urn:microsoft.com/office/officeart/2005/8/layout/chevron2"/>
    <dgm:cxn modelId="{489A87D1-9783-4986-806D-78F42AAE63A2}" type="presOf" srcId="{285B72C1-94D2-467A-B2B0-D05054913F4E}" destId="{663A11D8-3061-44E1-875F-38A347B7A362}" srcOrd="0" destOrd="0" presId="urn:microsoft.com/office/officeart/2005/8/layout/chevron2"/>
    <dgm:cxn modelId="{D7E6CCE1-E13B-4808-AB83-190FAAD716EA}" type="presOf" srcId="{64A9C9C3-875E-445D-A2AB-4D1AAF766E63}" destId="{05294611-822D-4A82-ABCF-59853E166085}" srcOrd="0" destOrd="0" presId="urn:microsoft.com/office/officeart/2005/8/layout/chevron2"/>
    <dgm:cxn modelId="{FBA75AF9-36C9-4593-B919-CFC495365289}" type="presOf" srcId="{466CADD4-FC10-4E8A-AB23-044693B32E27}" destId="{2FC7B174-C050-4471-9C6B-38F3BB6900C0}" srcOrd="0" destOrd="0" presId="urn:microsoft.com/office/officeart/2005/8/layout/chevron2"/>
    <dgm:cxn modelId="{0A073148-6479-4383-83B9-6D78EA590023}" srcId="{64A9C9C3-875E-445D-A2AB-4D1AAF766E63}" destId="{7109629D-CF30-4811-8A35-3765D5A22F91}" srcOrd="0" destOrd="0" parTransId="{ED591310-B3B7-43F8-B731-7D5784679285}" sibTransId="{ED439869-892C-4804-B5BE-A36777399DD0}"/>
    <dgm:cxn modelId="{035DC186-E07B-4B8A-B971-EF29EDFA50A4}" type="presOf" srcId="{6CCF8882-5A24-4C52-885A-F347122ECA05}" destId="{CB3C7A09-9FDB-40F2-AF5D-60D2DE8EAD15}" srcOrd="0" destOrd="0" presId="urn:microsoft.com/office/officeart/2005/8/layout/chevron2"/>
    <dgm:cxn modelId="{73A9A935-E78E-4E1E-9764-636BAA325D3C}" srcId="{285B72C1-94D2-467A-B2B0-D05054913F4E}" destId="{2D0DA801-6AA7-4282-BCB2-585FAB3D8543}" srcOrd="0" destOrd="0" parTransId="{AAB7B1F5-6E4E-46E1-8CFC-7848DDD886CF}" sibTransId="{8150E24C-E13D-4BB4-B193-1289877E9F6A}"/>
    <dgm:cxn modelId="{19021A8D-1804-46A5-8CCE-348DDA2C0AB4}" srcId="{6CCF8882-5A24-4C52-885A-F347122ECA05}" destId="{21F30B49-A7BF-436C-BE18-66A6A72F02A7}" srcOrd="2" destOrd="0" parTransId="{AC399C52-FCFC-4381-BDB9-C0DA6D4CBEDD}" sibTransId="{C31DC0A3-3A08-4FF7-B4C0-D088814B5B3F}"/>
    <dgm:cxn modelId="{D5590EE0-55CB-477D-937D-7971A76A958E}" type="presOf" srcId="{7109629D-CF30-4811-8A35-3765D5A22F91}" destId="{93D8FD2D-3A1A-4335-9FD4-9349E90AD98A}" srcOrd="0" destOrd="0" presId="urn:microsoft.com/office/officeart/2005/8/layout/chevron2"/>
    <dgm:cxn modelId="{968BFB56-98EA-4EC3-9068-BF727F2951D7}" type="presOf" srcId="{5012AC52-80A1-47AA-8FCB-5E9D30E2443B}" destId="{00D9AE8A-E1F3-4EA5-9AFC-28EEAAAB3C84}" srcOrd="0" destOrd="0" presId="urn:microsoft.com/office/officeart/2005/8/layout/chevron2"/>
    <dgm:cxn modelId="{E3E905ED-F330-4C6C-A49C-DBC22E5C478D}" srcId="{6CCF8882-5A24-4C52-885A-F347122ECA05}" destId="{285B72C1-94D2-467A-B2B0-D05054913F4E}" srcOrd="5" destOrd="0" parTransId="{74C6A86E-CC27-4986-9696-D97340C40001}" sibTransId="{8AF0291A-EE9B-43D7-8B92-4D684B3A14A5}"/>
    <dgm:cxn modelId="{569CD46A-0BCF-4379-B4D5-098283A9DEBE}" type="presOf" srcId="{22934D7E-9CA9-4BED-A8E0-7C8EEACC3FEB}" destId="{001D76FF-5B71-4679-BB71-20A58AEED508}" srcOrd="0" destOrd="0" presId="urn:microsoft.com/office/officeart/2005/8/layout/chevron2"/>
    <dgm:cxn modelId="{C8A0B30D-78DD-4D95-A088-D4985104DD62}" type="presOf" srcId="{2CD8ED80-200C-4AAA-A6BE-92E8EB051BCD}" destId="{FDD5E467-5161-407D-9210-F011983BFB14}" srcOrd="0" destOrd="0" presId="urn:microsoft.com/office/officeart/2005/8/layout/chevron2"/>
    <dgm:cxn modelId="{89AC37E7-9D5F-4F23-92D2-308015B742AF}" srcId="{6CCF8882-5A24-4C52-885A-F347122ECA05}" destId="{22934D7E-9CA9-4BED-A8E0-7C8EEACC3FEB}" srcOrd="0" destOrd="0" parTransId="{E7B68E2A-7DE8-4E96-B616-91B754D075D5}" sibTransId="{F665FB09-BEED-422D-8C1C-B76FFA04CCEB}"/>
    <dgm:cxn modelId="{15BC2177-2728-4512-BE63-1EC89D9A8E80}" type="presOf" srcId="{21F30B49-A7BF-436C-BE18-66A6A72F02A7}" destId="{2BD31BC2-88AD-4823-A460-09F2FDA3F4E1}" srcOrd="0" destOrd="0" presId="urn:microsoft.com/office/officeart/2005/8/layout/chevron2"/>
    <dgm:cxn modelId="{8985EAFC-0259-4F37-A460-8F4948146D7D}" srcId="{6FFECA9B-23FB-4E33-9DA7-DA3055A99572}" destId="{2CD8ED80-200C-4AAA-A6BE-92E8EB051BCD}" srcOrd="0" destOrd="0" parTransId="{1726A238-B4EE-4716-A1C9-7626880BE930}" sibTransId="{15852D80-8A8B-4010-B431-FFAB38258FDE}"/>
    <dgm:cxn modelId="{9D13DA7C-D7B9-4C96-ACB3-81F38D05B680}" srcId="{21F30B49-A7BF-436C-BE18-66A6A72F02A7}" destId="{B87314D4-7AE5-4F05-8962-E7B324FE6AAE}" srcOrd="0" destOrd="0" parTransId="{0F9592D7-17A3-4841-8D11-FBA8F98BEC90}" sibTransId="{C929E88B-7F78-4393-BE21-2469A2FBAD47}"/>
    <dgm:cxn modelId="{319B121B-5385-4DEF-ACB5-C3407BAA5CC8}" type="presOf" srcId="{6FFECA9B-23FB-4E33-9DA7-DA3055A99572}" destId="{690AB016-578E-465A-B3D9-7E48AE285DD7}" srcOrd="0" destOrd="0" presId="urn:microsoft.com/office/officeart/2005/8/layout/chevron2"/>
    <dgm:cxn modelId="{F00909D3-1AA5-4AD6-8AAF-B3877B05623A}" type="presOf" srcId="{B873CBA5-8474-42F8-B5DC-3594D858189D}" destId="{0E7EC808-64B2-405B-B4C9-72D01D313408}" srcOrd="0" destOrd="0" presId="urn:microsoft.com/office/officeart/2005/8/layout/chevron2"/>
    <dgm:cxn modelId="{82FEBA5C-9648-460B-A170-AAAB1B91F6DB}" type="presOf" srcId="{B87314D4-7AE5-4F05-8962-E7B324FE6AAE}" destId="{DC05EECA-4AC4-4E19-9F23-12BACE5B8BA6}" srcOrd="0" destOrd="0" presId="urn:microsoft.com/office/officeart/2005/8/layout/chevron2"/>
    <dgm:cxn modelId="{B30389FD-4D50-4355-A75F-246457B3EA5F}" srcId="{6CCF8882-5A24-4C52-885A-F347122ECA05}" destId="{5012AC52-80A1-47AA-8FCB-5E9D30E2443B}" srcOrd="3" destOrd="0" parTransId="{4D10A4EA-9141-4E7E-A0C7-FAF11B44368D}" sibTransId="{FA06ABCE-B685-428B-A64F-965F845971F5}"/>
    <dgm:cxn modelId="{F4A65F93-DEB9-4B49-9D1C-6B6F2502D39A}" srcId="{6CCF8882-5A24-4C52-885A-F347122ECA05}" destId="{64A9C9C3-875E-445D-A2AB-4D1AAF766E63}" srcOrd="1" destOrd="0" parTransId="{E11008C1-9D52-4E89-BE42-7286C6EF98CF}" sibTransId="{43CC825F-6199-4621-8416-B711FDD1E689}"/>
    <dgm:cxn modelId="{74B75047-43C7-4CEF-BEEE-5E2F2ECA86A6}" srcId="{22934D7E-9CA9-4BED-A8E0-7C8EEACC3FEB}" destId="{B873CBA5-8474-42F8-B5DC-3594D858189D}" srcOrd="0" destOrd="0" parTransId="{B837C267-073F-4810-B33A-9F8D76DDA85A}" sibTransId="{828DAAC9-C375-4618-B0A3-469CA350FCFF}"/>
    <dgm:cxn modelId="{AE20AA1F-76B4-4064-8159-E5661851E8C5}" type="presParOf" srcId="{CB3C7A09-9FDB-40F2-AF5D-60D2DE8EAD15}" destId="{AE707A88-AA83-4A1B-B414-D1778FC72186}" srcOrd="0" destOrd="0" presId="urn:microsoft.com/office/officeart/2005/8/layout/chevron2"/>
    <dgm:cxn modelId="{9193AA43-5EA8-4543-9469-8167900143F5}" type="presParOf" srcId="{AE707A88-AA83-4A1B-B414-D1778FC72186}" destId="{001D76FF-5B71-4679-BB71-20A58AEED508}" srcOrd="0" destOrd="0" presId="urn:microsoft.com/office/officeart/2005/8/layout/chevron2"/>
    <dgm:cxn modelId="{A6F8AAD8-C0F7-4ACF-B545-7C3B25C72B88}" type="presParOf" srcId="{AE707A88-AA83-4A1B-B414-D1778FC72186}" destId="{0E7EC808-64B2-405B-B4C9-72D01D313408}" srcOrd="1" destOrd="0" presId="urn:microsoft.com/office/officeart/2005/8/layout/chevron2"/>
    <dgm:cxn modelId="{E4BE6D1D-979D-4A38-95BF-342619C614D4}" type="presParOf" srcId="{CB3C7A09-9FDB-40F2-AF5D-60D2DE8EAD15}" destId="{0E6DF30A-1065-49AD-9CCC-6A65B9784ED8}" srcOrd="1" destOrd="0" presId="urn:microsoft.com/office/officeart/2005/8/layout/chevron2"/>
    <dgm:cxn modelId="{45215F1C-E86C-41A5-87E6-53FC41C5BF8D}" type="presParOf" srcId="{CB3C7A09-9FDB-40F2-AF5D-60D2DE8EAD15}" destId="{583701BD-6144-43AE-BC38-6DAEDE9BE6DC}" srcOrd="2" destOrd="0" presId="urn:microsoft.com/office/officeart/2005/8/layout/chevron2"/>
    <dgm:cxn modelId="{75473584-ABFE-4AEB-B469-BDAF550B4A0E}" type="presParOf" srcId="{583701BD-6144-43AE-BC38-6DAEDE9BE6DC}" destId="{05294611-822D-4A82-ABCF-59853E166085}" srcOrd="0" destOrd="0" presId="urn:microsoft.com/office/officeart/2005/8/layout/chevron2"/>
    <dgm:cxn modelId="{ED56CA46-23B6-436D-AC87-EACD8D2625AA}" type="presParOf" srcId="{583701BD-6144-43AE-BC38-6DAEDE9BE6DC}" destId="{93D8FD2D-3A1A-4335-9FD4-9349E90AD98A}" srcOrd="1" destOrd="0" presId="urn:microsoft.com/office/officeart/2005/8/layout/chevron2"/>
    <dgm:cxn modelId="{91552578-9369-4C9A-B2BF-9585C6652C16}" type="presParOf" srcId="{CB3C7A09-9FDB-40F2-AF5D-60D2DE8EAD15}" destId="{20452A65-21B6-4C3B-BA09-34B834DB512B}" srcOrd="3" destOrd="0" presId="urn:microsoft.com/office/officeart/2005/8/layout/chevron2"/>
    <dgm:cxn modelId="{AEEBB846-18A0-4A36-8258-BB5DA7F6ECFC}" type="presParOf" srcId="{CB3C7A09-9FDB-40F2-AF5D-60D2DE8EAD15}" destId="{105812A3-E74F-4B9E-AB05-677A7C41D619}" srcOrd="4" destOrd="0" presId="urn:microsoft.com/office/officeart/2005/8/layout/chevron2"/>
    <dgm:cxn modelId="{F4982B39-BD5C-4793-AED5-93A2C4B0F8EE}" type="presParOf" srcId="{105812A3-E74F-4B9E-AB05-677A7C41D619}" destId="{2BD31BC2-88AD-4823-A460-09F2FDA3F4E1}" srcOrd="0" destOrd="0" presId="urn:microsoft.com/office/officeart/2005/8/layout/chevron2"/>
    <dgm:cxn modelId="{002366D9-7172-4550-9354-3C1F7374D632}" type="presParOf" srcId="{105812A3-E74F-4B9E-AB05-677A7C41D619}" destId="{DC05EECA-4AC4-4E19-9F23-12BACE5B8BA6}" srcOrd="1" destOrd="0" presId="urn:microsoft.com/office/officeart/2005/8/layout/chevron2"/>
    <dgm:cxn modelId="{6E1E08F5-0D15-4ABA-A6F3-8367052549BF}" type="presParOf" srcId="{CB3C7A09-9FDB-40F2-AF5D-60D2DE8EAD15}" destId="{A90060ED-FB5E-4E1F-92E8-89D2F2EE9DD1}" srcOrd="5" destOrd="0" presId="urn:microsoft.com/office/officeart/2005/8/layout/chevron2"/>
    <dgm:cxn modelId="{9409C2C2-9A88-4D75-B8EF-BD8CCD44A38A}" type="presParOf" srcId="{CB3C7A09-9FDB-40F2-AF5D-60D2DE8EAD15}" destId="{1B86A02A-645F-48B9-AA1B-6A911332204B}" srcOrd="6" destOrd="0" presId="urn:microsoft.com/office/officeart/2005/8/layout/chevron2"/>
    <dgm:cxn modelId="{11F84488-D5C2-473D-ADAE-B693812B6402}" type="presParOf" srcId="{1B86A02A-645F-48B9-AA1B-6A911332204B}" destId="{00D9AE8A-E1F3-4EA5-9AFC-28EEAAAB3C84}" srcOrd="0" destOrd="0" presId="urn:microsoft.com/office/officeart/2005/8/layout/chevron2"/>
    <dgm:cxn modelId="{6ACCE6E7-AB50-4E2A-9E81-D24585927A9A}" type="presParOf" srcId="{1B86A02A-645F-48B9-AA1B-6A911332204B}" destId="{2FC7B174-C050-4471-9C6B-38F3BB6900C0}" srcOrd="1" destOrd="0" presId="urn:microsoft.com/office/officeart/2005/8/layout/chevron2"/>
    <dgm:cxn modelId="{ED0E9745-4952-414B-90DB-71B3B2A3CC8E}" type="presParOf" srcId="{CB3C7A09-9FDB-40F2-AF5D-60D2DE8EAD15}" destId="{2CCAF209-66E6-4D3C-8C8C-1203ED895CC0}" srcOrd="7" destOrd="0" presId="urn:microsoft.com/office/officeart/2005/8/layout/chevron2"/>
    <dgm:cxn modelId="{AE6B7552-6FB9-4AA6-A620-B5E28092D3DE}" type="presParOf" srcId="{CB3C7A09-9FDB-40F2-AF5D-60D2DE8EAD15}" destId="{0E2F9758-73A5-44FD-9664-161F402AC0D1}" srcOrd="8" destOrd="0" presId="urn:microsoft.com/office/officeart/2005/8/layout/chevron2"/>
    <dgm:cxn modelId="{DF24BE9A-E4C5-4282-B8CF-288F6BA5E0C9}" type="presParOf" srcId="{0E2F9758-73A5-44FD-9664-161F402AC0D1}" destId="{690AB016-578E-465A-B3D9-7E48AE285DD7}" srcOrd="0" destOrd="0" presId="urn:microsoft.com/office/officeart/2005/8/layout/chevron2"/>
    <dgm:cxn modelId="{4E5C557D-46A3-4718-91F9-89D88B67B08A}" type="presParOf" srcId="{0E2F9758-73A5-44FD-9664-161F402AC0D1}" destId="{FDD5E467-5161-407D-9210-F011983BFB14}" srcOrd="1" destOrd="0" presId="urn:microsoft.com/office/officeart/2005/8/layout/chevron2"/>
    <dgm:cxn modelId="{045E3A2E-AD67-4A92-9605-EC16DDA3FADD}" type="presParOf" srcId="{CB3C7A09-9FDB-40F2-AF5D-60D2DE8EAD15}" destId="{68A33C86-E2D1-42A3-A34E-33E6D91022FF}" srcOrd="9" destOrd="0" presId="urn:microsoft.com/office/officeart/2005/8/layout/chevron2"/>
    <dgm:cxn modelId="{4998ECD5-C39F-4122-B5F2-4D7243772946}" type="presParOf" srcId="{CB3C7A09-9FDB-40F2-AF5D-60D2DE8EAD15}" destId="{1563CEA1-F486-4F6A-A059-D12AD685C431}" srcOrd="10" destOrd="0" presId="urn:microsoft.com/office/officeart/2005/8/layout/chevron2"/>
    <dgm:cxn modelId="{B62F2B76-CFE2-4E8A-90B4-8A19CFDB3149}" type="presParOf" srcId="{1563CEA1-F486-4F6A-A059-D12AD685C431}" destId="{663A11D8-3061-44E1-875F-38A347B7A362}" srcOrd="0" destOrd="0" presId="urn:microsoft.com/office/officeart/2005/8/layout/chevron2"/>
    <dgm:cxn modelId="{875AD4DB-6CAA-4E7A-9BA6-89ACFD3238E7}" type="presParOf" srcId="{1563CEA1-F486-4F6A-A059-D12AD685C431}" destId="{4C026BE4-1F69-4715-98CD-B6908937F88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D76FF-5B71-4679-BB71-20A58AEED508}">
      <dsp:nvSpPr>
        <dsp:cNvPr id="0" name=""/>
        <dsp:cNvSpPr/>
      </dsp:nvSpPr>
      <dsp:spPr>
        <a:xfrm rot="5400000">
          <a:off x="-117597" y="117844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274641"/>
        <a:ext cx="548787" cy="235195"/>
      </dsp:txXfrm>
    </dsp:sp>
    <dsp:sp modelId="{0E7EC808-64B2-405B-B4C9-72D01D313408}">
      <dsp:nvSpPr>
        <dsp:cNvPr id="0" name=""/>
        <dsp:cNvSpPr/>
      </dsp:nvSpPr>
      <dsp:spPr>
        <a:xfrm rot="5400000">
          <a:off x="3342051" y="-2793264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rgbClr val="002060"/>
              </a:solidFill>
            </a:rPr>
            <a:t>Властная пирамида – решения принимаются сверху-вниз</a:t>
          </a:r>
          <a:endParaRPr lang="ru-RU" sz="1500" b="1" kern="1200" dirty="0">
            <a:solidFill>
              <a:srgbClr val="002060"/>
            </a:solidFill>
          </a:endParaRPr>
        </a:p>
      </dsp:txBody>
      <dsp:txXfrm rot="-5400000">
        <a:off x="548787" y="24876"/>
        <a:ext cx="6071240" cy="459836"/>
      </dsp:txXfrm>
    </dsp:sp>
    <dsp:sp modelId="{05294611-822D-4A82-ABCF-59853E166085}">
      <dsp:nvSpPr>
        <dsp:cNvPr id="0" name=""/>
        <dsp:cNvSpPr/>
      </dsp:nvSpPr>
      <dsp:spPr>
        <a:xfrm rot="5400000">
          <a:off x="-117597" y="779414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1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936211"/>
        <a:ext cx="548787" cy="235195"/>
      </dsp:txXfrm>
    </dsp:sp>
    <dsp:sp modelId="{93D8FD2D-3A1A-4335-9FD4-9349E90AD98A}">
      <dsp:nvSpPr>
        <dsp:cNvPr id="0" name=""/>
        <dsp:cNvSpPr/>
      </dsp:nvSpPr>
      <dsp:spPr>
        <a:xfrm rot="5400000">
          <a:off x="3342051" y="-2131446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rgbClr val="002060"/>
              </a:solidFill>
            </a:rPr>
            <a:t>Четкое распределение ролей и обязанностей</a:t>
          </a:r>
          <a:endParaRPr lang="ru-RU" sz="1500" b="1" kern="1200" dirty="0">
            <a:solidFill>
              <a:srgbClr val="002060"/>
            </a:solidFill>
          </a:endParaRPr>
        </a:p>
      </dsp:txBody>
      <dsp:txXfrm rot="-5400000">
        <a:off x="548787" y="686694"/>
        <a:ext cx="6071240" cy="459836"/>
      </dsp:txXfrm>
    </dsp:sp>
    <dsp:sp modelId="{2BD31BC2-88AD-4823-A460-09F2FDA3F4E1}">
      <dsp:nvSpPr>
        <dsp:cNvPr id="0" name=""/>
        <dsp:cNvSpPr/>
      </dsp:nvSpPr>
      <dsp:spPr>
        <a:xfrm rot="5400000">
          <a:off x="-117597" y="1440985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1597782"/>
        <a:ext cx="548787" cy="235195"/>
      </dsp:txXfrm>
    </dsp:sp>
    <dsp:sp modelId="{DC05EECA-4AC4-4E19-9F23-12BACE5B8BA6}">
      <dsp:nvSpPr>
        <dsp:cNvPr id="0" name=""/>
        <dsp:cNvSpPr/>
      </dsp:nvSpPr>
      <dsp:spPr>
        <a:xfrm rot="5400000">
          <a:off x="3342051" y="-1469875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rgbClr val="002060"/>
              </a:solidFill>
            </a:rPr>
            <a:t>Четкое распределение ответственности</a:t>
          </a:r>
          <a:endParaRPr lang="ru-RU" sz="1500" b="1" kern="1200" dirty="0">
            <a:solidFill>
              <a:srgbClr val="002060"/>
            </a:solidFill>
          </a:endParaRPr>
        </a:p>
      </dsp:txBody>
      <dsp:txXfrm rot="-5400000">
        <a:off x="548787" y="1348265"/>
        <a:ext cx="6071240" cy="459836"/>
      </dsp:txXfrm>
    </dsp:sp>
    <dsp:sp modelId="{00D9AE8A-E1F3-4EA5-9AFC-28EEAAAB3C84}">
      <dsp:nvSpPr>
        <dsp:cNvPr id="0" name=""/>
        <dsp:cNvSpPr/>
      </dsp:nvSpPr>
      <dsp:spPr>
        <a:xfrm rot="5400000">
          <a:off x="-117597" y="2102556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3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-5400000">
        <a:off x="1" y="2259353"/>
        <a:ext cx="548787" cy="235195"/>
      </dsp:txXfrm>
    </dsp:sp>
    <dsp:sp modelId="{2FC7B174-C050-4471-9C6B-38F3BB6900C0}">
      <dsp:nvSpPr>
        <dsp:cNvPr id="0" name=""/>
        <dsp:cNvSpPr/>
      </dsp:nvSpPr>
      <dsp:spPr>
        <a:xfrm rot="5400000">
          <a:off x="3342051" y="-808304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kern="1200" dirty="0" smtClean="0">
              <a:solidFill>
                <a:srgbClr val="002060"/>
              </a:solidFill>
            </a:rPr>
            <a:t>Следование инструкциям, процедурам, технологиям</a:t>
          </a:r>
          <a:endParaRPr lang="ru-RU" sz="1500" b="1" kern="1200" dirty="0">
            <a:solidFill>
              <a:srgbClr val="002060"/>
            </a:solidFill>
          </a:endParaRPr>
        </a:p>
      </dsp:txBody>
      <dsp:txXfrm rot="-5400000">
        <a:off x="548787" y="2009836"/>
        <a:ext cx="6071240" cy="459836"/>
      </dsp:txXfrm>
    </dsp:sp>
    <dsp:sp modelId="{690AB016-578E-465A-B3D9-7E48AE285DD7}">
      <dsp:nvSpPr>
        <dsp:cNvPr id="0" name=""/>
        <dsp:cNvSpPr/>
      </dsp:nvSpPr>
      <dsp:spPr>
        <a:xfrm rot="5400000">
          <a:off x="-117597" y="2764127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-5400000">
        <a:off x="1" y="2920924"/>
        <a:ext cx="548787" cy="235195"/>
      </dsp:txXfrm>
    </dsp:sp>
    <dsp:sp modelId="{FDD5E467-5161-407D-9210-F011983BFB14}">
      <dsp:nvSpPr>
        <dsp:cNvPr id="0" name=""/>
        <dsp:cNvSpPr/>
      </dsp:nvSpPr>
      <dsp:spPr>
        <a:xfrm rot="5400000">
          <a:off x="3342051" y="-146734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b="1" u="sng" kern="1200" dirty="0" smtClean="0">
              <a:solidFill>
                <a:srgbClr val="002060"/>
              </a:solidFill>
            </a:rPr>
            <a:t>Роль менеджера</a:t>
          </a:r>
          <a:r>
            <a:rPr lang="ru-RU" sz="1500" b="1" kern="1200" dirty="0" smtClean="0">
              <a:solidFill>
                <a:srgbClr val="002060"/>
              </a:solidFill>
            </a:rPr>
            <a:t>: планирование, контроль, принятие основных решений</a:t>
          </a:r>
          <a:endParaRPr lang="ru-RU" sz="1500" b="1" kern="1200" dirty="0">
            <a:solidFill>
              <a:srgbClr val="002060"/>
            </a:solidFill>
          </a:endParaRPr>
        </a:p>
      </dsp:txBody>
      <dsp:txXfrm rot="-5400000">
        <a:off x="548787" y="2671406"/>
        <a:ext cx="6071240" cy="4598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1086CA-7B47-419C-9E7F-6245BEDE4DC6}">
      <dsp:nvSpPr>
        <dsp:cNvPr id="0" name=""/>
        <dsp:cNvSpPr/>
      </dsp:nvSpPr>
      <dsp:spPr>
        <a:xfrm>
          <a:off x="1992877" y="1332586"/>
          <a:ext cx="91440" cy="1070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7026"/>
              </a:lnTo>
            </a:path>
          </a:pathLst>
        </a:custGeom>
        <a:noFill/>
        <a:ln w="15875" cap="rnd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DEBDD2-07FA-4275-9328-4508925139CC}">
      <dsp:nvSpPr>
        <dsp:cNvPr id="0" name=""/>
        <dsp:cNvSpPr/>
      </dsp:nvSpPr>
      <dsp:spPr>
        <a:xfrm>
          <a:off x="1337829" y="885794"/>
          <a:ext cx="700767" cy="107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937"/>
              </a:lnTo>
              <a:lnTo>
                <a:pt x="700767" y="53937"/>
              </a:lnTo>
              <a:lnTo>
                <a:pt x="700767" y="107026"/>
              </a:lnTo>
            </a:path>
          </a:pathLst>
        </a:custGeom>
        <a:noFill/>
        <a:ln w="15875" cap="rnd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23C0D-1910-4E75-83A0-DEAF18FD920D}">
      <dsp:nvSpPr>
        <dsp:cNvPr id="0" name=""/>
        <dsp:cNvSpPr/>
      </dsp:nvSpPr>
      <dsp:spPr>
        <a:xfrm>
          <a:off x="637061" y="1332586"/>
          <a:ext cx="467178" cy="1070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937"/>
              </a:lnTo>
              <a:lnTo>
                <a:pt x="467178" y="53937"/>
              </a:lnTo>
              <a:lnTo>
                <a:pt x="467178" y="107026"/>
              </a:lnTo>
            </a:path>
          </a:pathLst>
        </a:custGeom>
        <a:noFill/>
        <a:ln w="15875" cap="rnd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6593B8-7D4C-456A-B95F-82A450359D13}">
      <dsp:nvSpPr>
        <dsp:cNvPr id="0" name=""/>
        <dsp:cNvSpPr/>
      </dsp:nvSpPr>
      <dsp:spPr>
        <a:xfrm>
          <a:off x="169883" y="1332586"/>
          <a:ext cx="467178" cy="107026"/>
        </a:xfrm>
        <a:custGeom>
          <a:avLst/>
          <a:gdLst/>
          <a:ahLst/>
          <a:cxnLst/>
          <a:rect l="0" t="0" r="0" b="0"/>
          <a:pathLst>
            <a:path>
              <a:moveTo>
                <a:pt x="467178" y="0"/>
              </a:moveTo>
              <a:lnTo>
                <a:pt x="467178" y="53937"/>
              </a:lnTo>
              <a:lnTo>
                <a:pt x="0" y="53937"/>
              </a:lnTo>
              <a:lnTo>
                <a:pt x="0" y="107026"/>
              </a:lnTo>
            </a:path>
          </a:pathLst>
        </a:custGeom>
        <a:noFill/>
        <a:ln w="15875" cap="rnd" cmpd="sng" algn="ctr">
          <a:solidFill>
            <a:schemeClr val="accent3">
              <a:tint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D02D0-77CA-4188-A449-CAA1CF838541}">
      <dsp:nvSpPr>
        <dsp:cNvPr id="0" name=""/>
        <dsp:cNvSpPr/>
      </dsp:nvSpPr>
      <dsp:spPr>
        <a:xfrm>
          <a:off x="637061" y="885794"/>
          <a:ext cx="700767" cy="107026"/>
        </a:xfrm>
        <a:custGeom>
          <a:avLst/>
          <a:gdLst/>
          <a:ahLst/>
          <a:cxnLst/>
          <a:rect l="0" t="0" r="0" b="0"/>
          <a:pathLst>
            <a:path>
              <a:moveTo>
                <a:pt x="700767" y="0"/>
              </a:moveTo>
              <a:lnTo>
                <a:pt x="700767" y="53937"/>
              </a:lnTo>
              <a:lnTo>
                <a:pt x="0" y="53937"/>
              </a:lnTo>
              <a:lnTo>
                <a:pt x="0" y="107026"/>
              </a:lnTo>
            </a:path>
          </a:pathLst>
        </a:custGeom>
        <a:noFill/>
        <a:ln w="15875" cap="rnd" cmpd="sng" algn="ctr">
          <a:solidFill>
            <a:schemeClr val="accent3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6A3FB-A09C-4C5F-AC20-AE2D3C237A19}">
      <dsp:nvSpPr>
        <dsp:cNvPr id="0" name=""/>
        <dsp:cNvSpPr/>
      </dsp:nvSpPr>
      <dsp:spPr>
        <a:xfrm>
          <a:off x="1167946" y="546027"/>
          <a:ext cx="339766" cy="339766"/>
        </a:xfrm>
        <a:prstGeom prst="ellips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BDCFEC-87FA-4967-846D-A0B5159F8D13}">
      <dsp:nvSpPr>
        <dsp:cNvPr id="0" name=""/>
        <dsp:cNvSpPr/>
      </dsp:nvSpPr>
      <dsp:spPr>
        <a:xfrm>
          <a:off x="1507712" y="545178"/>
          <a:ext cx="509649" cy="339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b="1" kern="1200" dirty="0" smtClean="0"/>
            <a:t>Ректор</a:t>
          </a:r>
          <a:endParaRPr lang="ru-RU" sz="600" b="1" kern="1200" dirty="0"/>
        </a:p>
      </dsp:txBody>
      <dsp:txXfrm>
        <a:off x="1507712" y="545178"/>
        <a:ext cx="509649" cy="339766"/>
      </dsp:txXfrm>
    </dsp:sp>
    <dsp:sp modelId="{C885270F-CF7A-42B7-A56E-6CEB3A4C0929}">
      <dsp:nvSpPr>
        <dsp:cNvPr id="0" name=""/>
        <dsp:cNvSpPr/>
      </dsp:nvSpPr>
      <dsp:spPr>
        <a:xfrm>
          <a:off x="467178" y="992820"/>
          <a:ext cx="339766" cy="339766"/>
        </a:xfrm>
        <a:prstGeom prst="ellipse">
          <a:avLst/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7ACCC8-80BD-4208-A5AF-2B41E7EC80CC}">
      <dsp:nvSpPr>
        <dsp:cNvPr id="0" name=""/>
        <dsp:cNvSpPr/>
      </dsp:nvSpPr>
      <dsp:spPr>
        <a:xfrm>
          <a:off x="806944" y="991971"/>
          <a:ext cx="509649" cy="339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b="1" kern="1200" dirty="0" smtClean="0"/>
            <a:t>Проректор</a:t>
          </a:r>
          <a:endParaRPr lang="ru-RU" sz="600" b="1" kern="1200" dirty="0"/>
        </a:p>
      </dsp:txBody>
      <dsp:txXfrm>
        <a:off x="806944" y="991971"/>
        <a:ext cx="509649" cy="339766"/>
      </dsp:txXfrm>
    </dsp:sp>
    <dsp:sp modelId="{C22EAB36-21B9-42A1-8FFE-839F1E67107A}">
      <dsp:nvSpPr>
        <dsp:cNvPr id="0" name=""/>
        <dsp:cNvSpPr/>
      </dsp:nvSpPr>
      <dsp:spPr>
        <a:xfrm>
          <a:off x="0" y="1439613"/>
          <a:ext cx="339766" cy="339766"/>
        </a:xfrm>
        <a:prstGeom prst="ellipse">
          <a:avLst/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73C19-B110-4757-B752-33F302FD057E}">
      <dsp:nvSpPr>
        <dsp:cNvPr id="0" name=""/>
        <dsp:cNvSpPr/>
      </dsp:nvSpPr>
      <dsp:spPr>
        <a:xfrm>
          <a:off x="339766" y="1438763"/>
          <a:ext cx="509649" cy="339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b="1" kern="1200" dirty="0" smtClean="0"/>
            <a:t>Директор института</a:t>
          </a:r>
          <a:endParaRPr lang="ru-RU" sz="600" b="1" kern="1200" dirty="0"/>
        </a:p>
      </dsp:txBody>
      <dsp:txXfrm>
        <a:off x="339766" y="1438763"/>
        <a:ext cx="509649" cy="339766"/>
      </dsp:txXfrm>
    </dsp:sp>
    <dsp:sp modelId="{00616081-FCAB-46AB-8E48-ABA3593167F9}">
      <dsp:nvSpPr>
        <dsp:cNvPr id="0" name=""/>
        <dsp:cNvSpPr/>
      </dsp:nvSpPr>
      <dsp:spPr>
        <a:xfrm>
          <a:off x="934357" y="1439613"/>
          <a:ext cx="339766" cy="339766"/>
        </a:xfrm>
        <a:prstGeom prst="ellipse">
          <a:avLst/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6139D-2DA5-4DEA-8605-9A26A4836981}">
      <dsp:nvSpPr>
        <dsp:cNvPr id="0" name=""/>
        <dsp:cNvSpPr/>
      </dsp:nvSpPr>
      <dsp:spPr>
        <a:xfrm>
          <a:off x="1274123" y="1438763"/>
          <a:ext cx="509649" cy="339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b="1" kern="1200" dirty="0" smtClean="0"/>
            <a:t>Директор института</a:t>
          </a:r>
          <a:endParaRPr lang="ru-RU" sz="600" kern="1200" dirty="0"/>
        </a:p>
      </dsp:txBody>
      <dsp:txXfrm>
        <a:off x="1274123" y="1438763"/>
        <a:ext cx="509649" cy="339766"/>
      </dsp:txXfrm>
    </dsp:sp>
    <dsp:sp modelId="{490D8C8F-8B0A-412E-A600-8ED52E7BA743}">
      <dsp:nvSpPr>
        <dsp:cNvPr id="0" name=""/>
        <dsp:cNvSpPr/>
      </dsp:nvSpPr>
      <dsp:spPr>
        <a:xfrm>
          <a:off x="1868714" y="992820"/>
          <a:ext cx="339766" cy="339766"/>
        </a:xfrm>
        <a:prstGeom prst="ellipse">
          <a:avLst/>
        </a:prstGeom>
        <a:solidFill>
          <a:schemeClr val="accent3">
            <a:tint val="99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3709BD-923A-4265-82B0-3E830993DD4C}">
      <dsp:nvSpPr>
        <dsp:cNvPr id="0" name=""/>
        <dsp:cNvSpPr/>
      </dsp:nvSpPr>
      <dsp:spPr>
        <a:xfrm>
          <a:off x="2208480" y="991971"/>
          <a:ext cx="509649" cy="339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b="1" kern="1200" dirty="0" smtClean="0"/>
            <a:t>Проректор</a:t>
          </a:r>
          <a:endParaRPr lang="ru-RU" sz="600" kern="1200" dirty="0"/>
        </a:p>
      </dsp:txBody>
      <dsp:txXfrm>
        <a:off x="2208480" y="991971"/>
        <a:ext cx="509649" cy="339766"/>
      </dsp:txXfrm>
    </dsp:sp>
    <dsp:sp modelId="{34269FBB-47ED-4588-98DE-764BE6876292}">
      <dsp:nvSpPr>
        <dsp:cNvPr id="0" name=""/>
        <dsp:cNvSpPr/>
      </dsp:nvSpPr>
      <dsp:spPr>
        <a:xfrm>
          <a:off x="1868714" y="1439613"/>
          <a:ext cx="339766" cy="339766"/>
        </a:xfrm>
        <a:prstGeom prst="ellipse">
          <a:avLst/>
        </a:prstGeom>
        <a:solidFill>
          <a:schemeClr val="accent3">
            <a:tint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F1A00-4262-414F-AD88-C60D4F66A555}">
      <dsp:nvSpPr>
        <dsp:cNvPr id="0" name=""/>
        <dsp:cNvSpPr/>
      </dsp:nvSpPr>
      <dsp:spPr>
        <a:xfrm>
          <a:off x="2208480" y="1438763"/>
          <a:ext cx="509649" cy="339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" b="1" kern="1200" dirty="0" smtClean="0"/>
            <a:t>Начальник отдела</a:t>
          </a:r>
          <a:endParaRPr lang="ru-RU" sz="600" b="1" kern="1200" dirty="0"/>
        </a:p>
      </dsp:txBody>
      <dsp:txXfrm>
        <a:off x="2208480" y="1438763"/>
        <a:ext cx="509649" cy="3397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D76FF-5B71-4679-BB71-20A58AEED508}">
      <dsp:nvSpPr>
        <dsp:cNvPr id="0" name=""/>
        <dsp:cNvSpPr/>
      </dsp:nvSpPr>
      <dsp:spPr>
        <a:xfrm rot="5400000">
          <a:off x="-117597" y="117844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274641"/>
        <a:ext cx="548787" cy="235195"/>
      </dsp:txXfrm>
    </dsp:sp>
    <dsp:sp modelId="{0E7EC808-64B2-405B-B4C9-72D01D313408}">
      <dsp:nvSpPr>
        <dsp:cNvPr id="0" name=""/>
        <dsp:cNvSpPr/>
      </dsp:nvSpPr>
      <dsp:spPr>
        <a:xfrm rot="5400000">
          <a:off x="3342051" y="-2793264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Отсутствие явно выраженных признаков власти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548787" y="24876"/>
        <a:ext cx="6071240" cy="459836"/>
      </dsp:txXfrm>
    </dsp:sp>
    <dsp:sp modelId="{05294611-822D-4A82-ABCF-59853E166085}">
      <dsp:nvSpPr>
        <dsp:cNvPr id="0" name=""/>
        <dsp:cNvSpPr/>
      </dsp:nvSpPr>
      <dsp:spPr>
        <a:xfrm rot="5400000">
          <a:off x="-117597" y="779414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1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936211"/>
        <a:ext cx="548787" cy="235195"/>
      </dsp:txXfrm>
    </dsp:sp>
    <dsp:sp modelId="{93D8FD2D-3A1A-4335-9FD4-9349E90AD98A}">
      <dsp:nvSpPr>
        <dsp:cNvPr id="0" name=""/>
        <dsp:cNvSpPr/>
      </dsp:nvSpPr>
      <dsp:spPr>
        <a:xfrm rot="5400000">
          <a:off x="3342051" y="-2131446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Отсутствие инструкций и регламентированных процедур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548787" y="686694"/>
        <a:ext cx="6071240" cy="459836"/>
      </dsp:txXfrm>
    </dsp:sp>
    <dsp:sp modelId="{2BD31BC2-88AD-4823-A460-09F2FDA3F4E1}">
      <dsp:nvSpPr>
        <dsp:cNvPr id="0" name=""/>
        <dsp:cNvSpPr/>
      </dsp:nvSpPr>
      <dsp:spPr>
        <a:xfrm rot="5400000">
          <a:off x="-117597" y="1440985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-5400000">
        <a:off x="1" y="1597782"/>
        <a:ext cx="548787" cy="235195"/>
      </dsp:txXfrm>
    </dsp:sp>
    <dsp:sp modelId="{DC05EECA-4AC4-4E19-9F23-12BACE5B8BA6}">
      <dsp:nvSpPr>
        <dsp:cNvPr id="0" name=""/>
        <dsp:cNvSpPr/>
      </dsp:nvSpPr>
      <dsp:spPr>
        <a:xfrm rot="5400000">
          <a:off x="3342051" y="-1469875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Индивидуальная инициатива: решения по проблеме принимается там, где проблема обнаружена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548787" y="1348265"/>
        <a:ext cx="6071240" cy="459836"/>
      </dsp:txXfrm>
    </dsp:sp>
    <dsp:sp modelId="{00D9AE8A-E1F3-4EA5-9AFC-28EEAAAB3C84}">
      <dsp:nvSpPr>
        <dsp:cNvPr id="0" name=""/>
        <dsp:cNvSpPr/>
      </dsp:nvSpPr>
      <dsp:spPr>
        <a:xfrm rot="5400000">
          <a:off x="-117597" y="2102556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3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-5400000">
        <a:off x="1" y="2259353"/>
        <a:ext cx="548787" cy="235195"/>
      </dsp:txXfrm>
    </dsp:sp>
    <dsp:sp modelId="{2FC7B174-C050-4471-9C6B-38F3BB6900C0}">
      <dsp:nvSpPr>
        <dsp:cNvPr id="0" name=""/>
        <dsp:cNvSpPr/>
      </dsp:nvSpPr>
      <dsp:spPr>
        <a:xfrm rot="5400000">
          <a:off x="3342051" y="-808304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Процесс напоминает творческую игру участников на основе дружеской соревновательности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548787" y="2009836"/>
        <a:ext cx="6071240" cy="459836"/>
      </dsp:txXfrm>
    </dsp:sp>
    <dsp:sp modelId="{690AB016-578E-465A-B3D9-7E48AE285DD7}">
      <dsp:nvSpPr>
        <dsp:cNvPr id="0" name=""/>
        <dsp:cNvSpPr/>
      </dsp:nvSpPr>
      <dsp:spPr>
        <a:xfrm rot="5400000">
          <a:off x="-117597" y="2764127"/>
          <a:ext cx="783982" cy="548787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-5400000">
        <a:off x="1" y="2920924"/>
        <a:ext cx="548787" cy="235195"/>
      </dsp:txXfrm>
    </dsp:sp>
    <dsp:sp modelId="{FDD5E467-5161-407D-9210-F011983BFB14}">
      <dsp:nvSpPr>
        <dsp:cNvPr id="0" name=""/>
        <dsp:cNvSpPr/>
      </dsp:nvSpPr>
      <dsp:spPr>
        <a:xfrm rot="5400000">
          <a:off x="3342051" y="-146734"/>
          <a:ext cx="509588" cy="609611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u="sng" kern="1200" dirty="0" smtClean="0">
              <a:solidFill>
                <a:srgbClr val="002060"/>
              </a:solidFill>
            </a:rPr>
            <a:t>Роль менеджера</a:t>
          </a:r>
          <a:r>
            <a:rPr lang="ru-RU" sz="1400" b="1" kern="1200" dirty="0" smtClean="0">
              <a:solidFill>
                <a:srgbClr val="002060"/>
              </a:solidFill>
            </a:rPr>
            <a:t>: поставить задачу, обеспечить ресурсами, не мешать и следить, чтобы не мешали другие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548787" y="2671406"/>
        <a:ext cx="6071240" cy="4598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D76FF-5B71-4679-BB71-20A58AEED508}">
      <dsp:nvSpPr>
        <dsp:cNvPr id="0" name=""/>
        <dsp:cNvSpPr/>
      </dsp:nvSpPr>
      <dsp:spPr>
        <a:xfrm rot="5400000">
          <a:off x="-102313" y="105472"/>
          <a:ext cx="682088" cy="47746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" y="241890"/>
        <a:ext cx="477461" cy="204627"/>
      </dsp:txXfrm>
    </dsp:sp>
    <dsp:sp modelId="{0E7EC808-64B2-405B-B4C9-72D01D313408}">
      <dsp:nvSpPr>
        <dsp:cNvPr id="0" name=""/>
        <dsp:cNvSpPr/>
      </dsp:nvSpPr>
      <dsp:spPr>
        <a:xfrm rot="5400000">
          <a:off x="3568434" y="-3090972"/>
          <a:ext cx="443357" cy="6625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Адаптация к условиям работы 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77462" y="21643"/>
        <a:ext cx="6603659" cy="400071"/>
      </dsp:txXfrm>
    </dsp:sp>
    <dsp:sp modelId="{05294611-822D-4A82-ABCF-59853E166085}">
      <dsp:nvSpPr>
        <dsp:cNvPr id="0" name=""/>
        <dsp:cNvSpPr/>
      </dsp:nvSpPr>
      <dsp:spPr>
        <a:xfrm rot="5400000">
          <a:off x="-102313" y="765949"/>
          <a:ext cx="682088" cy="47746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8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" y="902367"/>
        <a:ext cx="477461" cy="204627"/>
      </dsp:txXfrm>
    </dsp:sp>
    <dsp:sp modelId="{93D8FD2D-3A1A-4335-9FD4-9349E90AD98A}">
      <dsp:nvSpPr>
        <dsp:cNvPr id="0" name=""/>
        <dsp:cNvSpPr/>
      </dsp:nvSpPr>
      <dsp:spPr>
        <a:xfrm rot="5400000">
          <a:off x="3494799" y="-2427336"/>
          <a:ext cx="590627" cy="6625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Коллективное обсуждение проблем, выработка консенсуса и принятие решения: принятое решение является коллективным и в силу этого – обязательным для всех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77462" y="618833"/>
        <a:ext cx="6596470" cy="532963"/>
      </dsp:txXfrm>
    </dsp:sp>
    <dsp:sp modelId="{2BD31BC2-88AD-4823-A460-09F2FDA3F4E1}">
      <dsp:nvSpPr>
        <dsp:cNvPr id="0" name=""/>
        <dsp:cNvSpPr/>
      </dsp:nvSpPr>
      <dsp:spPr>
        <a:xfrm rot="5400000">
          <a:off x="-102313" y="1352791"/>
          <a:ext cx="682088" cy="47746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16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-5400000">
        <a:off x="1" y="1489209"/>
        <a:ext cx="477461" cy="204627"/>
      </dsp:txXfrm>
    </dsp:sp>
    <dsp:sp modelId="{DC05EECA-4AC4-4E19-9F23-12BACE5B8BA6}">
      <dsp:nvSpPr>
        <dsp:cNvPr id="0" name=""/>
        <dsp:cNvSpPr/>
      </dsp:nvSpPr>
      <dsp:spPr>
        <a:xfrm rot="5400000">
          <a:off x="3568434" y="-1840493"/>
          <a:ext cx="443357" cy="6625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Распределенная ответственность – отвечают все, кто обсуждал, вырабатывал, принимал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77462" y="1272122"/>
        <a:ext cx="6603659" cy="400071"/>
      </dsp:txXfrm>
    </dsp:sp>
    <dsp:sp modelId="{00D9AE8A-E1F3-4EA5-9AFC-28EEAAAB3C84}">
      <dsp:nvSpPr>
        <dsp:cNvPr id="0" name=""/>
        <dsp:cNvSpPr/>
      </dsp:nvSpPr>
      <dsp:spPr>
        <a:xfrm rot="5400000">
          <a:off x="-102313" y="1939633"/>
          <a:ext cx="682088" cy="47746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24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-5400000">
        <a:off x="1" y="2076051"/>
        <a:ext cx="477461" cy="204627"/>
      </dsp:txXfrm>
    </dsp:sp>
    <dsp:sp modelId="{2FC7B174-C050-4471-9C6B-38F3BB6900C0}">
      <dsp:nvSpPr>
        <dsp:cNvPr id="0" name=""/>
        <dsp:cNvSpPr/>
      </dsp:nvSpPr>
      <dsp:spPr>
        <a:xfrm rot="5400000">
          <a:off x="3568434" y="-1253651"/>
          <a:ext cx="443357" cy="6625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Динамика состава рабочих групп в зависимости от текущих задач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77462" y="1858964"/>
        <a:ext cx="6603659" cy="400071"/>
      </dsp:txXfrm>
    </dsp:sp>
    <dsp:sp modelId="{690AB016-578E-465A-B3D9-7E48AE285DD7}">
      <dsp:nvSpPr>
        <dsp:cNvPr id="0" name=""/>
        <dsp:cNvSpPr/>
      </dsp:nvSpPr>
      <dsp:spPr>
        <a:xfrm rot="5400000">
          <a:off x="-102313" y="2526475"/>
          <a:ext cx="682088" cy="47746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32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-5400000">
        <a:off x="1" y="2662893"/>
        <a:ext cx="477461" cy="204627"/>
      </dsp:txXfrm>
    </dsp:sp>
    <dsp:sp modelId="{FDD5E467-5161-407D-9210-F011983BFB14}">
      <dsp:nvSpPr>
        <dsp:cNvPr id="0" name=""/>
        <dsp:cNvSpPr/>
      </dsp:nvSpPr>
      <dsp:spPr>
        <a:xfrm rot="5400000">
          <a:off x="3568434" y="-666809"/>
          <a:ext cx="443357" cy="6625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Отсутствие специализации – участники меняются ролями и функциями и могут при необходимости заменить друг друга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77462" y="2445806"/>
        <a:ext cx="6603659" cy="400071"/>
      </dsp:txXfrm>
    </dsp:sp>
    <dsp:sp modelId="{663A11D8-3061-44E1-875F-38A347B7A362}">
      <dsp:nvSpPr>
        <dsp:cNvPr id="0" name=""/>
        <dsp:cNvSpPr/>
      </dsp:nvSpPr>
      <dsp:spPr>
        <a:xfrm rot="5400000">
          <a:off x="-102313" y="3253232"/>
          <a:ext cx="682088" cy="47746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-5400000">
        <a:off x="1" y="3389650"/>
        <a:ext cx="477461" cy="204627"/>
      </dsp:txXfrm>
    </dsp:sp>
    <dsp:sp modelId="{4C026BE4-1F69-4715-98CD-B6908937F88A}">
      <dsp:nvSpPr>
        <dsp:cNvPr id="0" name=""/>
        <dsp:cNvSpPr/>
      </dsp:nvSpPr>
      <dsp:spPr>
        <a:xfrm rot="5400000">
          <a:off x="3428519" y="59947"/>
          <a:ext cx="723187" cy="66253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u="sng" kern="1200" dirty="0" smtClean="0">
              <a:solidFill>
                <a:srgbClr val="002060"/>
              </a:solidFill>
            </a:rPr>
            <a:t>Роль менеджера: </a:t>
          </a:r>
          <a:r>
            <a:rPr lang="ru-RU" sz="1400" b="1" kern="1200" dirty="0" smtClean="0">
              <a:solidFill>
                <a:srgbClr val="002060"/>
              </a:solidFill>
            </a:rPr>
            <a:t> активное (но рядовое, не руководящее) участие в процессе, контроль конструктивности обсуждений, обеспечение возможности активного участия всех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77462" y="3046308"/>
        <a:ext cx="6589999" cy="6525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D76FF-5B71-4679-BB71-20A58AEED508}">
      <dsp:nvSpPr>
        <dsp:cNvPr id="0" name=""/>
        <dsp:cNvSpPr/>
      </dsp:nvSpPr>
      <dsp:spPr>
        <a:xfrm rot="5400000">
          <a:off x="-163418" y="172734"/>
          <a:ext cx="1089459" cy="76262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1</a:t>
          </a:r>
          <a:endParaRPr lang="ru-RU" sz="2100" b="1" kern="1200" dirty="0"/>
        </a:p>
      </dsp:txBody>
      <dsp:txXfrm rot="-5400000">
        <a:off x="2" y="390626"/>
        <a:ext cx="762621" cy="326838"/>
      </dsp:txXfrm>
    </dsp:sp>
    <dsp:sp modelId="{0E7EC808-64B2-405B-B4C9-72D01D313408}">
      <dsp:nvSpPr>
        <dsp:cNvPr id="0" name=""/>
        <dsp:cNvSpPr/>
      </dsp:nvSpPr>
      <dsp:spPr>
        <a:xfrm rot="5400000">
          <a:off x="3952031" y="-3189409"/>
          <a:ext cx="708148" cy="7086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Концентрация на нуждах заказчика (</a:t>
          </a:r>
          <a:r>
            <a:rPr lang="ru-RU" sz="1400" b="1" kern="1200" dirty="0" err="1" smtClean="0">
              <a:solidFill>
                <a:srgbClr val="002060"/>
              </a:solidFill>
            </a:rPr>
            <a:t>customer-focused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mindset</a:t>
          </a:r>
          <a:r>
            <a:rPr lang="ru-RU" sz="1400" b="1" kern="1200" dirty="0" smtClean="0">
              <a:solidFill>
                <a:srgbClr val="002060"/>
              </a:solidFill>
            </a:rPr>
            <a:t>) – главный приоритет любой хорошо работающей проектной группы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762622" y="34569"/>
        <a:ext cx="7052399" cy="639010"/>
      </dsp:txXfrm>
    </dsp:sp>
    <dsp:sp modelId="{05294611-822D-4A82-ABCF-59853E166085}">
      <dsp:nvSpPr>
        <dsp:cNvPr id="0" name=""/>
        <dsp:cNvSpPr/>
      </dsp:nvSpPr>
      <dsp:spPr>
        <a:xfrm rot="5400000">
          <a:off x="-163418" y="1266007"/>
          <a:ext cx="1089459" cy="76262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1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2</a:t>
          </a:r>
          <a:endParaRPr lang="ru-RU" sz="2100" b="1" kern="1200" dirty="0"/>
        </a:p>
      </dsp:txBody>
      <dsp:txXfrm rot="-5400000">
        <a:off x="2" y="1483899"/>
        <a:ext cx="762621" cy="326838"/>
      </dsp:txXfrm>
    </dsp:sp>
    <dsp:sp modelId="{93D8FD2D-3A1A-4335-9FD4-9349E90AD98A}">
      <dsp:nvSpPr>
        <dsp:cNvPr id="0" name=""/>
        <dsp:cNvSpPr/>
      </dsp:nvSpPr>
      <dsp:spPr>
        <a:xfrm rot="5400000">
          <a:off x="3834418" y="-2086820"/>
          <a:ext cx="943374" cy="7086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Нацеленность на конечный результат (</a:t>
          </a:r>
          <a:r>
            <a:rPr lang="ru-RU" sz="1400" b="1" kern="1200" dirty="0" err="1" smtClean="0">
              <a:solidFill>
                <a:srgbClr val="002060"/>
              </a:solidFill>
            </a:rPr>
            <a:t>product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mindset</a:t>
          </a:r>
          <a:r>
            <a:rPr lang="ru-RU" sz="1400" b="1" kern="1200" dirty="0" smtClean="0">
              <a:solidFill>
                <a:srgbClr val="002060"/>
              </a:solidFill>
            </a:rPr>
            <a:t>) – каждый участник проектной группы должен рассматривать собственную работу в качестве самостоятельного проекта или же вклада в какой-либо больший проект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762621" y="1031029"/>
        <a:ext cx="7040916" cy="851270"/>
      </dsp:txXfrm>
    </dsp:sp>
    <dsp:sp modelId="{2BD31BC2-88AD-4823-A460-09F2FDA3F4E1}">
      <dsp:nvSpPr>
        <dsp:cNvPr id="0" name=""/>
        <dsp:cNvSpPr/>
      </dsp:nvSpPr>
      <dsp:spPr>
        <a:xfrm rot="5400000">
          <a:off x="-163418" y="2241668"/>
          <a:ext cx="1089459" cy="76262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3</a:t>
          </a:r>
          <a:endParaRPr lang="ru-RU" sz="2100" b="1" kern="1200" dirty="0"/>
        </a:p>
      </dsp:txBody>
      <dsp:txXfrm rot="-5400000">
        <a:off x="2" y="2459560"/>
        <a:ext cx="762621" cy="326838"/>
      </dsp:txXfrm>
    </dsp:sp>
    <dsp:sp modelId="{DC05EECA-4AC4-4E19-9F23-12BACE5B8BA6}">
      <dsp:nvSpPr>
        <dsp:cNvPr id="0" name=""/>
        <dsp:cNvSpPr/>
      </dsp:nvSpPr>
      <dsp:spPr>
        <a:xfrm rot="5400000">
          <a:off x="3952031" y="-1111160"/>
          <a:ext cx="708148" cy="7086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Установка на отсутствие дефектов (</a:t>
          </a:r>
          <a:r>
            <a:rPr lang="ru-RU" sz="1400" b="1" kern="1200" dirty="0" err="1" smtClean="0">
              <a:solidFill>
                <a:srgbClr val="002060"/>
              </a:solidFill>
            </a:rPr>
            <a:t>zero-defect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mindset</a:t>
          </a:r>
          <a:r>
            <a:rPr lang="ru-RU" sz="1400" b="1" kern="1200" dirty="0" smtClean="0">
              <a:solidFill>
                <a:srgbClr val="002060"/>
              </a:solidFill>
            </a:rPr>
            <a:t>) –  это стремление к высочайшему уровню качества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762622" y="2112818"/>
        <a:ext cx="7052399" cy="639010"/>
      </dsp:txXfrm>
    </dsp:sp>
    <dsp:sp modelId="{00D9AE8A-E1F3-4EA5-9AFC-28EEAAAB3C84}">
      <dsp:nvSpPr>
        <dsp:cNvPr id="0" name=""/>
        <dsp:cNvSpPr/>
      </dsp:nvSpPr>
      <dsp:spPr>
        <a:xfrm rot="5400000">
          <a:off x="-163418" y="3217328"/>
          <a:ext cx="1089459" cy="76262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3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4</a:t>
          </a:r>
          <a:endParaRPr lang="ru-RU" sz="2100" b="1" kern="1200" dirty="0"/>
        </a:p>
      </dsp:txBody>
      <dsp:txXfrm rot="-5400000">
        <a:off x="2" y="3435220"/>
        <a:ext cx="762621" cy="326838"/>
      </dsp:txXfrm>
    </dsp:sp>
    <dsp:sp modelId="{2FC7B174-C050-4471-9C6B-38F3BB6900C0}">
      <dsp:nvSpPr>
        <dsp:cNvPr id="0" name=""/>
        <dsp:cNvSpPr/>
      </dsp:nvSpPr>
      <dsp:spPr>
        <a:xfrm rot="5400000">
          <a:off x="3952031" y="-135500"/>
          <a:ext cx="708148" cy="7086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Проектная группа – команда равных» (</a:t>
          </a:r>
          <a:r>
            <a:rPr lang="ru-RU" sz="1400" b="1" kern="1200" dirty="0" err="1" smtClean="0">
              <a:solidFill>
                <a:srgbClr val="002060"/>
              </a:solidFill>
            </a:rPr>
            <a:t>teem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of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peers</a:t>
          </a:r>
          <a:r>
            <a:rPr lang="ru-RU" sz="1400" b="1" kern="1200" dirty="0" smtClean="0">
              <a:solidFill>
                <a:srgbClr val="002060"/>
              </a:solidFill>
            </a:rPr>
            <a:t>). Концепция означает равноправное положение каждой из ролей в команде. 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762622" y="3088478"/>
        <a:ext cx="7052399" cy="639010"/>
      </dsp:txXfrm>
    </dsp:sp>
    <dsp:sp modelId="{690AB016-578E-465A-B3D9-7E48AE285DD7}">
      <dsp:nvSpPr>
        <dsp:cNvPr id="0" name=""/>
        <dsp:cNvSpPr/>
      </dsp:nvSpPr>
      <dsp:spPr>
        <a:xfrm rot="5400000">
          <a:off x="-163418" y="4192988"/>
          <a:ext cx="1089459" cy="762621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5</a:t>
          </a:r>
          <a:endParaRPr lang="ru-RU" sz="2100" b="1" kern="1200" dirty="0"/>
        </a:p>
      </dsp:txBody>
      <dsp:txXfrm rot="-5400000">
        <a:off x="2" y="4410880"/>
        <a:ext cx="762621" cy="326838"/>
      </dsp:txXfrm>
    </dsp:sp>
    <dsp:sp modelId="{FDD5E467-5161-407D-9210-F011983BFB14}">
      <dsp:nvSpPr>
        <dsp:cNvPr id="0" name=""/>
        <dsp:cNvSpPr/>
      </dsp:nvSpPr>
      <dsp:spPr>
        <a:xfrm rot="5400000">
          <a:off x="3952031" y="840160"/>
          <a:ext cx="708148" cy="70869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Стремление к самосовершенствованию (</a:t>
          </a:r>
          <a:r>
            <a:rPr lang="ru-RU" sz="1400" b="1" kern="1200" dirty="0" err="1" smtClean="0">
              <a:solidFill>
                <a:srgbClr val="002060"/>
              </a:solidFill>
            </a:rPr>
            <a:t>willingness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to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learn</a:t>
          </a:r>
          <a:r>
            <a:rPr lang="ru-RU" sz="1400" b="1" kern="1200" dirty="0" smtClean="0">
              <a:solidFill>
                <a:srgbClr val="002060"/>
              </a:solidFill>
            </a:rPr>
            <a:t>) – это приверженность идее неустанного саморазвития посредством накопления опыта и обмена знаниями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762622" y="4064139"/>
        <a:ext cx="7052399" cy="6390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D76FF-5B71-4679-BB71-20A58AEED508}">
      <dsp:nvSpPr>
        <dsp:cNvPr id="0" name=""/>
        <dsp:cNvSpPr/>
      </dsp:nvSpPr>
      <dsp:spPr>
        <a:xfrm rot="5400000">
          <a:off x="-91506" y="97067"/>
          <a:ext cx="610043" cy="42703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</a:t>
          </a:r>
          <a:endParaRPr lang="ru-RU" sz="1400" b="1" kern="1200" dirty="0"/>
        </a:p>
      </dsp:txBody>
      <dsp:txXfrm rot="-5400000">
        <a:off x="1" y="219075"/>
        <a:ext cx="427030" cy="183013"/>
      </dsp:txXfrm>
    </dsp:sp>
    <dsp:sp modelId="{0E7EC808-64B2-405B-B4C9-72D01D313408}">
      <dsp:nvSpPr>
        <dsp:cNvPr id="0" name=""/>
        <dsp:cNvSpPr/>
      </dsp:nvSpPr>
      <dsp:spPr>
        <a:xfrm rot="5400000">
          <a:off x="2681816" y="-2254786"/>
          <a:ext cx="396736" cy="4906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Управление программой (</a:t>
          </a:r>
          <a:r>
            <a:rPr lang="ru-RU" sz="1400" b="1" kern="1200" dirty="0" err="1" smtClean="0">
              <a:solidFill>
                <a:srgbClr val="002060"/>
              </a:solidFill>
            </a:rPr>
            <a:t>program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management</a:t>
          </a:r>
          <a:r>
            <a:rPr lang="ru-RU" sz="1400" b="1" kern="1200" dirty="0" smtClean="0">
              <a:solidFill>
                <a:srgbClr val="002060"/>
              </a:solidFill>
            </a:rPr>
            <a:t>)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27030" y="19367"/>
        <a:ext cx="4886942" cy="358002"/>
      </dsp:txXfrm>
    </dsp:sp>
    <dsp:sp modelId="{05294611-822D-4A82-ABCF-59853E166085}">
      <dsp:nvSpPr>
        <dsp:cNvPr id="0" name=""/>
        <dsp:cNvSpPr/>
      </dsp:nvSpPr>
      <dsp:spPr>
        <a:xfrm rot="5400000">
          <a:off x="-91506" y="687782"/>
          <a:ext cx="610043" cy="42703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6667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6667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2</a:t>
          </a:r>
          <a:endParaRPr lang="ru-RU" sz="1100" kern="1200" dirty="0"/>
        </a:p>
      </dsp:txBody>
      <dsp:txXfrm rot="-5400000">
        <a:off x="1" y="809790"/>
        <a:ext cx="427030" cy="183013"/>
      </dsp:txXfrm>
    </dsp:sp>
    <dsp:sp modelId="{93D8FD2D-3A1A-4335-9FD4-9349E90AD98A}">
      <dsp:nvSpPr>
        <dsp:cNvPr id="0" name=""/>
        <dsp:cNvSpPr/>
      </dsp:nvSpPr>
      <dsp:spPr>
        <a:xfrm rot="5400000">
          <a:off x="2616063" y="-1658615"/>
          <a:ext cx="528243" cy="4906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6667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Управление продуктом (</a:t>
          </a:r>
          <a:r>
            <a:rPr lang="ru-RU" sz="1400" b="1" kern="1200" dirty="0" err="1" smtClean="0">
              <a:solidFill>
                <a:srgbClr val="002060"/>
              </a:solidFill>
            </a:rPr>
            <a:t>product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management</a:t>
          </a:r>
          <a:r>
            <a:rPr lang="ru-RU" sz="1400" b="1" kern="1200" dirty="0" smtClean="0">
              <a:solidFill>
                <a:srgbClr val="002060"/>
              </a:solidFill>
            </a:rPr>
            <a:t>)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27031" y="556204"/>
        <a:ext cx="4880522" cy="476669"/>
      </dsp:txXfrm>
    </dsp:sp>
    <dsp:sp modelId="{2BD31BC2-88AD-4823-A460-09F2FDA3F4E1}">
      <dsp:nvSpPr>
        <dsp:cNvPr id="0" name=""/>
        <dsp:cNvSpPr/>
      </dsp:nvSpPr>
      <dsp:spPr>
        <a:xfrm rot="5400000">
          <a:off x="-91506" y="1212639"/>
          <a:ext cx="610043" cy="42703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13333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3</a:t>
          </a:r>
          <a:endParaRPr lang="ru-RU" sz="1100" kern="1200" dirty="0"/>
        </a:p>
      </dsp:txBody>
      <dsp:txXfrm rot="-5400000">
        <a:off x="1" y="1334647"/>
        <a:ext cx="427030" cy="183013"/>
      </dsp:txXfrm>
    </dsp:sp>
    <dsp:sp modelId="{DC05EECA-4AC4-4E19-9F23-12BACE5B8BA6}">
      <dsp:nvSpPr>
        <dsp:cNvPr id="0" name=""/>
        <dsp:cNvSpPr/>
      </dsp:nvSpPr>
      <dsp:spPr>
        <a:xfrm rot="5400000">
          <a:off x="2681921" y="-1133757"/>
          <a:ext cx="396528" cy="4906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Управление выпуском (</a:t>
          </a:r>
          <a:r>
            <a:rPr lang="ru-RU" sz="1400" b="1" kern="1200" dirty="0" err="1" smtClean="0">
              <a:solidFill>
                <a:srgbClr val="002060"/>
              </a:solidFill>
            </a:rPr>
            <a:t>release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operations</a:t>
          </a:r>
          <a:r>
            <a:rPr lang="en-US" sz="1400" b="1" kern="1200" dirty="0" smtClean="0">
              <a:solidFill>
                <a:srgbClr val="002060"/>
              </a:solidFill>
            </a:rPr>
            <a:t>)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27031" y="1140490"/>
        <a:ext cx="4886952" cy="357814"/>
      </dsp:txXfrm>
    </dsp:sp>
    <dsp:sp modelId="{00D9AE8A-E1F3-4EA5-9AFC-28EEAAAB3C84}">
      <dsp:nvSpPr>
        <dsp:cNvPr id="0" name=""/>
        <dsp:cNvSpPr/>
      </dsp:nvSpPr>
      <dsp:spPr>
        <a:xfrm rot="5400000">
          <a:off x="-91506" y="1737496"/>
          <a:ext cx="610043" cy="42703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4</a:t>
          </a:r>
          <a:endParaRPr lang="ru-RU" sz="1400" b="1" kern="1200" dirty="0"/>
        </a:p>
      </dsp:txBody>
      <dsp:txXfrm rot="-5400000">
        <a:off x="1" y="1859504"/>
        <a:ext cx="427030" cy="183013"/>
      </dsp:txXfrm>
    </dsp:sp>
    <dsp:sp modelId="{2FC7B174-C050-4471-9C6B-38F3BB6900C0}">
      <dsp:nvSpPr>
        <dsp:cNvPr id="0" name=""/>
        <dsp:cNvSpPr/>
      </dsp:nvSpPr>
      <dsp:spPr>
        <a:xfrm rot="5400000">
          <a:off x="2681921" y="-608900"/>
          <a:ext cx="396528" cy="4906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Архитектура продукта</a:t>
          </a:r>
          <a:r>
            <a:rPr lang="en-US" sz="1400" b="1" kern="1200" dirty="0" smtClean="0">
              <a:solidFill>
                <a:srgbClr val="002060"/>
              </a:solidFill>
            </a:rPr>
            <a:t> (</a:t>
          </a:r>
          <a:r>
            <a:rPr lang="ru-RU" sz="1400" b="1" kern="1200" dirty="0" err="1" smtClean="0">
              <a:solidFill>
                <a:srgbClr val="002060"/>
              </a:solidFill>
            </a:rPr>
            <a:t>architecture</a:t>
          </a:r>
          <a:r>
            <a:rPr lang="en-US" sz="1400" b="1" kern="1200" dirty="0" smtClean="0">
              <a:solidFill>
                <a:srgbClr val="002060"/>
              </a:solidFill>
            </a:rPr>
            <a:t>)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27031" y="1665347"/>
        <a:ext cx="4886952" cy="357814"/>
      </dsp:txXfrm>
    </dsp:sp>
    <dsp:sp modelId="{690AB016-578E-465A-B3D9-7E48AE285DD7}">
      <dsp:nvSpPr>
        <dsp:cNvPr id="0" name=""/>
        <dsp:cNvSpPr/>
      </dsp:nvSpPr>
      <dsp:spPr>
        <a:xfrm rot="5400000">
          <a:off x="-91506" y="2262354"/>
          <a:ext cx="610043" cy="42703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26667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5</a:t>
          </a:r>
          <a:endParaRPr lang="ru-RU" sz="1400" b="1" kern="1200" dirty="0"/>
        </a:p>
      </dsp:txBody>
      <dsp:txXfrm rot="-5400000">
        <a:off x="1" y="2384362"/>
        <a:ext cx="427030" cy="183013"/>
      </dsp:txXfrm>
    </dsp:sp>
    <dsp:sp modelId="{FDD5E467-5161-407D-9210-F011983BFB14}">
      <dsp:nvSpPr>
        <dsp:cNvPr id="0" name=""/>
        <dsp:cNvSpPr/>
      </dsp:nvSpPr>
      <dsp:spPr>
        <a:xfrm rot="5400000">
          <a:off x="2681921" y="-84042"/>
          <a:ext cx="396528" cy="4906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Разработка</a:t>
          </a:r>
          <a:r>
            <a:rPr lang="en-US" sz="1400" b="1" kern="1200" dirty="0" smtClean="0">
              <a:solidFill>
                <a:srgbClr val="002060"/>
              </a:solidFill>
            </a:rPr>
            <a:t> (</a:t>
          </a:r>
          <a:r>
            <a:rPr lang="ru-RU" sz="1400" b="1" kern="1200" dirty="0" err="1" smtClean="0">
              <a:solidFill>
                <a:srgbClr val="002060"/>
              </a:solidFill>
            </a:rPr>
            <a:t>development</a:t>
          </a:r>
          <a:r>
            <a:rPr lang="en-US" sz="1400" b="1" kern="1200" dirty="0" smtClean="0">
              <a:solidFill>
                <a:srgbClr val="002060"/>
              </a:solidFill>
            </a:rPr>
            <a:t>)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27031" y="2190205"/>
        <a:ext cx="4886952" cy="357814"/>
      </dsp:txXfrm>
    </dsp:sp>
    <dsp:sp modelId="{663A11D8-3061-44E1-875F-38A347B7A362}">
      <dsp:nvSpPr>
        <dsp:cNvPr id="0" name=""/>
        <dsp:cNvSpPr/>
      </dsp:nvSpPr>
      <dsp:spPr>
        <a:xfrm rot="5400000">
          <a:off x="-91506" y="2787211"/>
          <a:ext cx="610043" cy="42703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33333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3333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6</a:t>
          </a:r>
          <a:endParaRPr lang="ru-RU" sz="1400" b="1" kern="1200" dirty="0"/>
        </a:p>
      </dsp:txBody>
      <dsp:txXfrm rot="-5400000">
        <a:off x="1" y="2909219"/>
        <a:ext cx="427030" cy="183013"/>
      </dsp:txXfrm>
    </dsp:sp>
    <dsp:sp modelId="{4C026BE4-1F69-4715-98CD-B6908937F88A}">
      <dsp:nvSpPr>
        <dsp:cNvPr id="0" name=""/>
        <dsp:cNvSpPr/>
      </dsp:nvSpPr>
      <dsp:spPr>
        <a:xfrm rot="5400000">
          <a:off x="2682547" y="440814"/>
          <a:ext cx="395275" cy="4906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3333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Тестирование</a:t>
          </a:r>
          <a:r>
            <a:rPr lang="en-US" sz="1400" b="1" kern="1200" dirty="0" smtClean="0">
              <a:solidFill>
                <a:srgbClr val="002060"/>
              </a:solidFill>
            </a:rPr>
            <a:t> (</a:t>
          </a:r>
          <a:r>
            <a:rPr lang="ru-RU" sz="1400" b="1" kern="1200" dirty="0" err="1" smtClean="0">
              <a:solidFill>
                <a:srgbClr val="002060"/>
              </a:solidFill>
            </a:rPr>
            <a:t>test</a:t>
          </a:r>
          <a:r>
            <a:rPr lang="en-US" sz="1400" b="1" kern="1200" dirty="0" smtClean="0">
              <a:solidFill>
                <a:srgbClr val="002060"/>
              </a:solidFill>
            </a:rPr>
            <a:t>)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27030" y="2715627"/>
        <a:ext cx="4887013" cy="356683"/>
      </dsp:txXfrm>
    </dsp:sp>
    <dsp:sp modelId="{153DD524-61A6-4165-AEE8-8AC0F03A266B}">
      <dsp:nvSpPr>
        <dsp:cNvPr id="0" name=""/>
        <dsp:cNvSpPr/>
      </dsp:nvSpPr>
      <dsp:spPr>
        <a:xfrm rot="5400000">
          <a:off x="-91506" y="3312069"/>
          <a:ext cx="610043" cy="42703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7</a:t>
          </a:r>
          <a:endParaRPr lang="ru-RU" sz="1400" b="1" kern="1200" dirty="0"/>
        </a:p>
      </dsp:txBody>
      <dsp:txXfrm rot="-5400000">
        <a:off x="1" y="3434077"/>
        <a:ext cx="427030" cy="183013"/>
      </dsp:txXfrm>
    </dsp:sp>
    <dsp:sp modelId="{70EDA093-43F9-422A-B98D-75184D69795A}">
      <dsp:nvSpPr>
        <dsp:cNvPr id="0" name=""/>
        <dsp:cNvSpPr/>
      </dsp:nvSpPr>
      <dsp:spPr>
        <a:xfrm rot="5400000">
          <a:off x="2681921" y="965672"/>
          <a:ext cx="396528" cy="49063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solidFill>
                <a:srgbClr val="002060"/>
              </a:solidFill>
            </a:rPr>
            <a:t>Удовлетворение потребителя</a:t>
          </a:r>
          <a:r>
            <a:rPr lang="en-US" sz="1400" b="1" kern="1200" dirty="0" smtClean="0">
              <a:solidFill>
                <a:srgbClr val="002060"/>
              </a:solidFill>
            </a:rPr>
            <a:t> (</a:t>
          </a:r>
          <a:r>
            <a:rPr lang="ru-RU" sz="1400" b="1" kern="1200" dirty="0" err="1" smtClean="0">
              <a:solidFill>
                <a:srgbClr val="002060"/>
              </a:solidFill>
            </a:rPr>
            <a:t>user</a:t>
          </a:r>
          <a:r>
            <a:rPr lang="ru-RU" sz="1400" b="1" kern="1200" dirty="0" smtClean="0">
              <a:solidFill>
                <a:srgbClr val="002060"/>
              </a:solidFill>
            </a:rPr>
            <a:t> </a:t>
          </a:r>
          <a:r>
            <a:rPr lang="ru-RU" sz="1400" b="1" kern="1200" dirty="0" err="1" smtClean="0">
              <a:solidFill>
                <a:srgbClr val="002060"/>
              </a:solidFill>
            </a:rPr>
            <a:t>experience</a:t>
          </a:r>
          <a:r>
            <a:rPr lang="en-US" sz="1400" b="1" kern="1200" dirty="0" smtClean="0">
              <a:solidFill>
                <a:srgbClr val="002060"/>
              </a:solidFill>
            </a:rPr>
            <a:t>)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27031" y="3239920"/>
        <a:ext cx="4886952" cy="35781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D76FF-5B71-4679-BB71-20A58AEED508}">
      <dsp:nvSpPr>
        <dsp:cNvPr id="0" name=""/>
        <dsp:cNvSpPr/>
      </dsp:nvSpPr>
      <dsp:spPr>
        <a:xfrm rot="5400000">
          <a:off x="-105962" y="113277"/>
          <a:ext cx="706415" cy="49449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</a:t>
          </a:r>
          <a:endParaRPr lang="ru-RU" sz="1400" b="1" kern="1200" dirty="0"/>
        </a:p>
      </dsp:txBody>
      <dsp:txXfrm rot="-5400000">
        <a:off x="1" y="254559"/>
        <a:ext cx="494490" cy="211925"/>
      </dsp:txXfrm>
    </dsp:sp>
    <dsp:sp modelId="{0E7EC808-64B2-405B-B4C9-72D01D313408}">
      <dsp:nvSpPr>
        <dsp:cNvPr id="0" name=""/>
        <dsp:cNvSpPr/>
      </dsp:nvSpPr>
      <dsp:spPr>
        <a:xfrm rot="5400000">
          <a:off x="2684209" y="-2189718"/>
          <a:ext cx="459411" cy="4838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>
              <a:solidFill>
                <a:srgbClr val="002060"/>
              </a:solidFill>
            </a:rPr>
            <a:t>менеджер проекта</a:t>
          </a:r>
          <a:r>
            <a:rPr lang="ru-RU" sz="1400" kern="1200" dirty="0" smtClean="0">
              <a:solidFill>
                <a:srgbClr val="002060"/>
              </a:solidFill>
            </a:rPr>
            <a:t> (</a:t>
          </a:r>
          <a:r>
            <a:rPr lang="ru-RU" sz="1400" i="1" kern="1200" dirty="0" err="1" smtClean="0">
              <a:solidFill>
                <a:srgbClr val="002060"/>
              </a:solidFill>
            </a:rPr>
            <a:t>project</a:t>
          </a:r>
          <a:r>
            <a:rPr lang="ru-RU" sz="1400" i="1" kern="1200" dirty="0" smtClean="0">
              <a:solidFill>
                <a:srgbClr val="002060"/>
              </a:solidFill>
            </a:rPr>
            <a:t> </a:t>
          </a:r>
          <a:r>
            <a:rPr lang="ru-RU" sz="1400" i="1" kern="1200" dirty="0" err="1" smtClean="0">
              <a:solidFill>
                <a:srgbClr val="002060"/>
              </a:solidFill>
            </a:rPr>
            <a:t>manager</a:t>
          </a:r>
          <a:r>
            <a:rPr lang="ru-RU" sz="1400" kern="1200" dirty="0" smtClean="0">
              <a:solidFill>
                <a:srgbClr val="002060"/>
              </a:solidFill>
            </a:rPr>
            <a:t>) – ролевая группа «Управление программой»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94491" y="22427"/>
        <a:ext cx="4816422" cy="414557"/>
      </dsp:txXfrm>
    </dsp:sp>
    <dsp:sp modelId="{05294611-822D-4A82-ABCF-59853E166085}">
      <dsp:nvSpPr>
        <dsp:cNvPr id="0" name=""/>
        <dsp:cNvSpPr/>
      </dsp:nvSpPr>
      <dsp:spPr>
        <a:xfrm rot="5400000">
          <a:off x="-105962" y="797310"/>
          <a:ext cx="706415" cy="49449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8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2</a:t>
          </a:r>
          <a:endParaRPr lang="ru-RU" sz="1300" kern="1200" dirty="0"/>
        </a:p>
      </dsp:txBody>
      <dsp:txXfrm rot="-5400000">
        <a:off x="1" y="938592"/>
        <a:ext cx="494490" cy="211925"/>
      </dsp:txXfrm>
    </dsp:sp>
    <dsp:sp modelId="{93D8FD2D-3A1A-4335-9FD4-9349E90AD98A}">
      <dsp:nvSpPr>
        <dsp:cNvPr id="0" name=""/>
        <dsp:cNvSpPr/>
      </dsp:nvSpPr>
      <dsp:spPr>
        <a:xfrm rot="5400000">
          <a:off x="2608069" y="-1498491"/>
          <a:ext cx="611692" cy="4838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8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>
              <a:solidFill>
                <a:srgbClr val="002060"/>
              </a:solidFill>
            </a:rPr>
            <a:t>бизнес-аналитик</a:t>
          </a:r>
          <a:r>
            <a:rPr lang="ru-RU" sz="1400" kern="1200" dirty="0" smtClean="0">
              <a:solidFill>
                <a:srgbClr val="002060"/>
              </a:solidFill>
            </a:rPr>
            <a:t> (</a:t>
          </a:r>
          <a:r>
            <a:rPr lang="ru-RU" sz="1400" i="1" kern="1200" dirty="0" err="1" smtClean="0">
              <a:solidFill>
                <a:srgbClr val="002060"/>
              </a:solidFill>
            </a:rPr>
            <a:t>business</a:t>
          </a:r>
          <a:r>
            <a:rPr lang="ru-RU" sz="1400" i="1" kern="1200" dirty="0" smtClean="0">
              <a:solidFill>
                <a:srgbClr val="002060"/>
              </a:solidFill>
            </a:rPr>
            <a:t> </a:t>
          </a:r>
          <a:r>
            <a:rPr lang="ru-RU" sz="1400" i="1" kern="1200" dirty="0" err="1" smtClean="0">
              <a:solidFill>
                <a:srgbClr val="002060"/>
              </a:solidFill>
            </a:rPr>
            <a:t>analyst</a:t>
          </a:r>
          <a:r>
            <a:rPr lang="ru-RU" sz="1400" kern="1200" dirty="0" smtClean="0">
              <a:solidFill>
                <a:srgbClr val="002060"/>
              </a:solidFill>
            </a:rPr>
            <a:t>) или </a:t>
          </a:r>
          <a:r>
            <a:rPr lang="ru-RU" sz="1400" b="1" i="1" kern="1200" dirty="0" smtClean="0">
              <a:solidFill>
                <a:srgbClr val="002060"/>
              </a:solidFill>
            </a:rPr>
            <a:t>менеджер продукта</a:t>
          </a:r>
          <a:r>
            <a:rPr lang="ru-RU" sz="1400" kern="1200" dirty="0" smtClean="0">
              <a:solidFill>
                <a:srgbClr val="002060"/>
              </a:solidFill>
            </a:rPr>
            <a:t> – ролевые группы «Управление продуктом» и «Удовлетворение потребителя»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94491" y="644947"/>
        <a:ext cx="4808989" cy="551972"/>
      </dsp:txXfrm>
    </dsp:sp>
    <dsp:sp modelId="{2BD31BC2-88AD-4823-A460-09F2FDA3F4E1}">
      <dsp:nvSpPr>
        <dsp:cNvPr id="0" name=""/>
        <dsp:cNvSpPr/>
      </dsp:nvSpPr>
      <dsp:spPr>
        <a:xfrm rot="5400000">
          <a:off x="-105962" y="1405082"/>
          <a:ext cx="706415" cy="49449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16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3</a:t>
          </a:r>
          <a:endParaRPr lang="ru-RU" sz="1300" kern="1200" dirty="0"/>
        </a:p>
      </dsp:txBody>
      <dsp:txXfrm rot="-5400000">
        <a:off x="1" y="1546364"/>
        <a:ext cx="494490" cy="211925"/>
      </dsp:txXfrm>
    </dsp:sp>
    <dsp:sp modelId="{DC05EECA-4AC4-4E19-9F23-12BACE5B8BA6}">
      <dsp:nvSpPr>
        <dsp:cNvPr id="0" name=""/>
        <dsp:cNvSpPr/>
      </dsp:nvSpPr>
      <dsp:spPr>
        <a:xfrm rot="5400000">
          <a:off x="2684330" y="-890719"/>
          <a:ext cx="459170" cy="4838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16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>
              <a:solidFill>
                <a:srgbClr val="002060"/>
              </a:solidFill>
            </a:rPr>
            <a:t>релиз-менеджер</a:t>
          </a:r>
          <a:r>
            <a:rPr lang="ru-RU" sz="1400" kern="1200" dirty="0" smtClean="0">
              <a:solidFill>
                <a:srgbClr val="002060"/>
              </a:solidFill>
            </a:rPr>
            <a:t> (</a:t>
          </a:r>
          <a:r>
            <a:rPr lang="ru-RU" sz="1400" i="1" kern="1200" dirty="0" err="1" smtClean="0">
              <a:solidFill>
                <a:srgbClr val="002060"/>
              </a:solidFill>
            </a:rPr>
            <a:t>release</a:t>
          </a:r>
          <a:r>
            <a:rPr lang="ru-RU" sz="1400" i="1" kern="1200" dirty="0" smtClean="0">
              <a:solidFill>
                <a:srgbClr val="002060"/>
              </a:solidFill>
            </a:rPr>
            <a:t> </a:t>
          </a:r>
          <a:r>
            <a:rPr lang="ru-RU" sz="1400" i="1" kern="1200" dirty="0" err="1" smtClean="0">
              <a:solidFill>
                <a:srgbClr val="002060"/>
              </a:solidFill>
            </a:rPr>
            <a:t>manager</a:t>
          </a:r>
          <a:r>
            <a:rPr lang="ru-RU" sz="1400" kern="1200" dirty="0" smtClean="0">
              <a:solidFill>
                <a:srgbClr val="002060"/>
              </a:solidFill>
            </a:rPr>
            <a:t>) или </a:t>
          </a:r>
          <a:r>
            <a:rPr lang="ru-RU" sz="1400" b="1" i="1" kern="1200" dirty="0" smtClean="0">
              <a:solidFill>
                <a:srgbClr val="002060"/>
              </a:solidFill>
            </a:rPr>
            <a:t>логистик</a:t>
          </a:r>
          <a:r>
            <a:rPr lang="ru-RU" sz="1400" i="1" kern="1200" dirty="0" smtClean="0">
              <a:solidFill>
                <a:srgbClr val="002060"/>
              </a:solidFill>
            </a:rPr>
            <a:t> </a:t>
          </a:r>
          <a:r>
            <a:rPr lang="ru-RU" sz="1400" kern="1200" dirty="0" smtClean="0">
              <a:solidFill>
                <a:srgbClr val="002060"/>
              </a:solidFill>
            </a:rPr>
            <a:t>– ролевая группа «Управление выпуском»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94491" y="1321535"/>
        <a:ext cx="4816434" cy="414340"/>
      </dsp:txXfrm>
    </dsp:sp>
    <dsp:sp modelId="{00D9AE8A-E1F3-4EA5-9AFC-28EEAAAB3C84}">
      <dsp:nvSpPr>
        <dsp:cNvPr id="0" name=""/>
        <dsp:cNvSpPr/>
      </dsp:nvSpPr>
      <dsp:spPr>
        <a:xfrm rot="5400000">
          <a:off x="-105962" y="2012854"/>
          <a:ext cx="706415" cy="49449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24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4</a:t>
          </a:r>
          <a:endParaRPr lang="ru-RU" sz="1400" b="1" kern="1200" dirty="0"/>
        </a:p>
      </dsp:txBody>
      <dsp:txXfrm rot="-5400000">
        <a:off x="1" y="2154136"/>
        <a:ext cx="494490" cy="211925"/>
      </dsp:txXfrm>
    </dsp:sp>
    <dsp:sp modelId="{2FC7B174-C050-4471-9C6B-38F3BB6900C0}">
      <dsp:nvSpPr>
        <dsp:cNvPr id="0" name=""/>
        <dsp:cNvSpPr/>
      </dsp:nvSpPr>
      <dsp:spPr>
        <a:xfrm rot="5400000">
          <a:off x="2684330" y="-282947"/>
          <a:ext cx="459170" cy="4838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24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>
              <a:solidFill>
                <a:srgbClr val="002060"/>
              </a:solidFill>
            </a:rPr>
            <a:t>архитектор</a:t>
          </a:r>
          <a:r>
            <a:rPr lang="ru-RU" sz="1400" kern="1200" dirty="0" smtClean="0">
              <a:solidFill>
                <a:srgbClr val="002060"/>
              </a:solidFill>
            </a:rPr>
            <a:t> (</a:t>
          </a:r>
          <a:r>
            <a:rPr lang="ru-RU" sz="1400" i="1" kern="1200" dirty="0" err="1" smtClean="0">
              <a:solidFill>
                <a:srgbClr val="002060"/>
              </a:solidFill>
            </a:rPr>
            <a:t>archrect</a:t>
          </a:r>
          <a:r>
            <a:rPr lang="ru-RU" sz="1400" kern="1200" dirty="0" smtClean="0">
              <a:solidFill>
                <a:srgbClr val="002060"/>
              </a:solidFill>
            </a:rPr>
            <a:t>) – ролевая группа «Архитектура»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94491" y="1929307"/>
        <a:ext cx="4816434" cy="414340"/>
      </dsp:txXfrm>
    </dsp:sp>
    <dsp:sp modelId="{690AB016-578E-465A-B3D9-7E48AE285DD7}">
      <dsp:nvSpPr>
        <dsp:cNvPr id="0" name=""/>
        <dsp:cNvSpPr/>
      </dsp:nvSpPr>
      <dsp:spPr>
        <a:xfrm rot="5400000">
          <a:off x="-105962" y="2620626"/>
          <a:ext cx="706415" cy="49449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32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5</a:t>
          </a:r>
          <a:endParaRPr lang="ru-RU" sz="1400" b="1" kern="1200" dirty="0"/>
        </a:p>
      </dsp:txBody>
      <dsp:txXfrm rot="-5400000">
        <a:off x="1" y="2761908"/>
        <a:ext cx="494490" cy="211925"/>
      </dsp:txXfrm>
    </dsp:sp>
    <dsp:sp modelId="{FDD5E467-5161-407D-9210-F011983BFB14}">
      <dsp:nvSpPr>
        <dsp:cNvPr id="0" name=""/>
        <dsp:cNvSpPr/>
      </dsp:nvSpPr>
      <dsp:spPr>
        <a:xfrm rot="5400000">
          <a:off x="2684330" y="324824"/>
          <a:ext cx="459170" cy="4838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32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>
              <a:solidFill>
                <a:srgbClr val="002060"/>
              </a:solidFill>
            </a:rPr>
            <a:t>разработчик</a:t>
          </a:r>
          <a:r>
            <a:rPr lang="ru-RU" sz="1400" kern="1200" dirty="0" smtClean="0">
              <a:solidFill>
                <a:srgbClr val="002060"/>
              </a:solidFill>
            </a:rPr>
            <a:t> (</a:t>
          </a:r>
          <a:r>
            <a:rPr lang="ru-RU" sz="1400" i="1" kern="1200" dirty="0" err="1" smtClean="0">
              <a:solidFill>
                <a:srgbClr val="002060"/>
              </a:solidFill>
            </a:rPr>
            <a:t>developer</a:t>
          </a:r>
          <a:r>
            <a:rPr lang="ru-RU" sz="1400" kern="1200" dirty="0" smtClean="0">
              <a:solidFill>
                <a:srgbClr val="002060"/>
              </a:solidFill>
            </a:rPr>
            <a:t>) – ролевая группа «Разработка»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94491" y="2537079"/>
        <a:ext cx="4816434" cy="414340"/>
      </dsp:txXfrm>
    </dsp:sp>
    <dsp:sp modelId="{663A11D8-3061-44E1-875F-38A347B7A362}">
      <dsp:nvSpPr>
        <dsp:cNvPr id="0" name=""/>
        <dsp:cNvSpPr/>
      </dsp:nvSpPr>
      <dsp:spPr>
        <a:xfrm rot="5400000">
          <a:off x="-105962" y="3228398"/>
          <a:ext cx="706415" cy="494490"/>
        </a:xfrm>
        <a:prstGeom prst="chevron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+</a:t>
          </a:r>
          <a:endParaRPr lang="ru-RU" sz="1400" b="1" kern="1200" dirty="0"/>
        </a:p>
      </dsp:txBody>
      <dsp:txXfrm rot="-5400000">
        <a:off x="1" y="3369680"/>
        <a:ext cx="494490" cy="211925"/>
      </dsp:txXfrm>
    </dsp:sp>
    <dsp:sp modelId="{4C026BE4-1F69-4715-98CD-B6908937F88A}">
      <dsp:nvSpPr>
        <dsp:cNvPr id="0" name=""/>
        <dsp:cNvSpPr/>
      </dsp:nvSpPr>
      <dsp:spPr>
        <a:xfrm rot="5400000">
          <a:off x="2685055" y="932596"/>
          <a:ext cx="457719" cy="48388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i="1" kern="1200" dirty="0" smtClean="0">
              <a:solidFill>
                <a:srgbClr val="002060"/>
              </a:solidFill>
            </a:rPr>
            <a:t>тестировщик</a:t>
          </a:r>
          <a:r>
            <a:rPr lang="ru-RU" sz="1400" kern="1200" dirty="0" smtClean="0">
              <a:solidFill>
                <a:srgbClr val="002060"/>
              </a:solidFill>
            </a:rPr>
            <a:t> (</a:t>
          </a:r>
          <a:r>
            <a:rPr lang="ru-RU" sz="1400" i="1" kern="1200" dirty="0" err="1" smtClean="0">
              <a:solidFill>
                <a:srgbClr val="002060"/>
              </a:solidFill>
            </a:rPr>
            <a:t>tester</a:t>
          </a:r>
          <a:r>
            <a:rPr lang="ru-RU" sz="1400" kern="1200" dirty="0" smtClean="0">
              <a:solidFill>
                <a:srgbClr val="002060"/>
              </a:solidFill>
            </a:rPr>
            <a:t>) – ролевая группа «Тестирование»</a:t>
          </a:r>
          <a:endParaRPr lang="ru-RU" sz="1400" b="1" kern="1200" dirty="0">
            <a:solidFill>
              <a:srgbClr val="002060"/>
            </a:solidFill>
          </a:endParaRPr>
        </a:p>
      </dsp:txBody>
      <dsp:txXfrm rot="-5400000">
        <a:off x="494490" y="3145505"/>
        <a:ext cx="4816505" cy="413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FC83D9C-66AD-47F2-B1C4-6F584F61FE6E}" type="datetimeFigureOut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50C52858-071F-4868-B63B-B5A35858F18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151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52858-071F-4868-B63B-B5A35858F18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677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2147483646 w 372"/>
              <a:gd name="T1" fmla="*/ 2147483646 h 166"/>
              <a:gd name="T2" fmla="*/ 2147483646 w 372"/>
              <a:gd name="T3" fmla="*/ 2147483646 h 166"/>
              <a:gd name="T4" fmla="*/ 2147483646 w 372"/>
              <a:gd name="T5" fmla="*/ 2147483646 h 166"/>
              <a:gd name="T6" fmla="*/ 2147483646 w 372"/>
              <a:gd name="T7" fmla="*/ 2147483646 h 166"/>
              <a:gd name="T8" fmla="*/ 2147483646 w 372"/>
              <a:gd name="T9" fmla="*/ 2147483646 h 166"/>
              <a:gd name="T10" fmla="*/ 2147483646 w 372"/>
              <a:gd name="T11" fmla="*/ 2147483646 h 166"/>
              <a:gd name="T12" fmla="*/ 2147483646 w 372"/>
              <a:gd name="T13" fmla="*/ 2147483646 h 166"/>
              <a:gd name="T14" fmla="*/ 2147483646 w 372"/>
              <a:gd name="T15" fmla="*/ 0 h 166"/>
              <a:gd name="T16" fmla="*/ 0 w 372"/>
              <a:gd name="T17" fmla="*/ 0 h 166"/>
              <a:gd name="T18" fmla="*/ 0 w 372"/>
              <a:gd name="T19" fmla="*/ 2147483646 h 166"/>
              <a:gd name="T20" fmla="*/ 2147483646 w 372"/>
              <a:gd name="T21" fmla="*/ 2147483646 h 16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B815B-EFE7-4ECD-8DA9-87E908C7FB6E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88D06736-76E7-4A90-BE5D-9E09289A9F1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30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E3D07-4CF7-4450-9AFE-DA7310A4CE94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12D24E1D-A293-4F69-ADEE-07BB35E170D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1458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TextBox 36"/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EF187-3164-4FDF-91FF-0E3FCDA61CCA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048C0100-6019-4BD4-9107-609FBF124B91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09284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8EC08-127A-4751-AFE4-06C4C6CD7689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E942B0E6-DE4D-4F96-A015-62747E1C8B9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49988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TextBox 36"/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37"/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8000" smtClean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81E4E-B557-485C-911D-A375D7C57833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05A18687-1CAB-4DB2-A4A7-A79ED4CE87C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62406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F061B-74B0-41E6-A161-27D1BEA04562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EB7D8C0B-37D2-4905-B5A8-4DD0078F6ED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48457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E234B-9D59-496A-86E6-3819F148FC41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74ADD-F3C8-4647-BCBE-0B064A05046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964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E6F2A-FD71-4D48-B479-6A29E0B95E09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CE27F-AEE1-4A1D-975F-D8F40353648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467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13FD8-9531-46D4-9E93-89B175713C4D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64C395-D43B-4008-990D-80E43F49194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D7EA-AD12-472E-8A25-480277E9B875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1A2692E5-871E-4471-8033-93799071217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03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E840A-A743-40AE-93F7-C47A29146033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134FE-8B8F-48B5-B6F7-EEEA1E155D8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58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11311-D90B-4679-8A86-5C38AB808999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A106F8-B51B-42DD-A6B0-35C52821271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659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81D67-720C-40E5-AF9A-4C046FD4164B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FC5DF-6E8C-49A3-BD43-17EE4929F76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67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EA312-C89F-4B58-AE2A-912D0782D73D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0A91C7-5032-4028-B645-0A8D6BB160A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7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6A8B4E-9C5C-47E9-8212-7CC0E9A5662F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7D8DD-91B5-4A43-B370-CF9353C9E5B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47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2147483646 w 9248"/>
              <a:gd name="T1" fmla="*/ 616285229 h 10000"/>
              <a:gd name="T2" fmla="*/ 2147483646 w 9248"/>
              <a:gd name="T3" fmla="*/ 24645112 h 10000"/>
              <a:gd name="T4" fmla="*/ 2147483646 w 9248"/>
              <a:gd name="T5" fmla="*/ 12322556 h 10000"/>
              <a:gd name="T6" fmla="*/ 2147483646 w 9248"/>
              <a:gd name="T7" fmla="*/ 0 h 10000"/>
              <a:gd name="T8" fmla="*/ 2147483646 w 9248"/>
              <a:gd name="T9" fmla="*/ 0 h 10000"/>
              <a:gd name="T10" fmla="*/ 0 w 9248"/>
              <a:gd name="T11" fmla="*/ 9176766 h 10000"/>
              <a:gd name="T12" fmla="*/ 126842489 w 9248"/>
              <a:gd name="T13" fmla="*/ 1310965120 h 10000"/>
              <a:gd name="T14" fmla="*/ 2147483646 w 9248"/>
              <a:gd name="T15" fmla="*/ 1306508334 h 10000"/>
              <a:gd name="T16" fmla="*/ 2147483646 w 9248"/>
              <a:gd name="T17" fmla="*/ 1306508334 h 10000"/>
              <a:gd name="T18" fmla="*/ 2147483646 w 9248"/>
              <a:gd name="T19" fmla="*/ 1294185778 h 10000"/>
              <a:gd name="T20" fmla="*/ 2147483646 w 9248"/>
              <a:gd name="T21" fmla="*/ 1281860682 h 10000"/>
              <a:gd name="T22" fmla="*/ 2147483646 w 9248"/>
              <a:gd name="T23" fmla="*/ 690223156 h 10000"/>
              <a:gd name="T24" fmla="*/ 2147483646 w 9248"/>
              <a:gd name="T25" fmla="*/ 616285229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ECC12-2961-43E7-850B-B1F59B2E86A3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fld id="{F121F0B3-735C-4FD0-8403-4388284E351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75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E0EDF1"/>
            </a:gs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147483646 w 22"/>
                <a:gd name="T1" fmla="*/ 2147483646 h 136"/>
                <a:gd name="T2" fmla="*/ 2147483646 w 22"/>
                <a:gd name="T3" fmla="*/ 2147483646 h 136"/>
                <a:gd name="T4" fmla="*/ 0 w 22"/>
                <a:gd name="T5" fmla="*/ 0 h 136"/>
                <a:gd name="T6" fmla="*/ 0 w 22"/>
                <a:gd name="T7" fmla="*/ 2147483646 h 136"/>
                <a:gd name="T8" fmla="*/ 2147483646 w 22"/>
                <a:gd name="T9" fmla="*/ 2147483646 h 136"/>
                <a:gd name="T10" fmla="*/ 2147483646 w 22"/>
                <a:gd name="T11" fmla="*/ 2147483646 h 1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2147483646 w 140"/>
                <a:gd name="T1" fmla="*/ 2147483646 h 504"/>
                <a:gd name="T2" fmla="*/ 2147483646 w 140"/>
                <a:gd name="T3" fmla="*/ 2147483646 h 504"/>
                <a:gd name="T4" fmla="*/ 2147483646 w 140"/>
                <a:gd name="T5" fmla="*/ 2147483646 h 504"/>
                <a:gd name="T6" fmla="*/ 2147483646 w 140"/>
                <a:gd name="T7" fmla="*/ 2147483646 h 504"/>
                <a:gd name="T8" fmla="*/ 0 w 140"/>
                <a:gd name="T9" fmla="*/ 0 h 504"/>
                <a:gd name="T10" fmla="*/ 2147483646 w 140"/>
                <a:gd name="T11" fmla="*/ 2147483646 h 504"/>
                <a:gd name="T12" fmla="*/ 2147483646 w 140"/>
                <a:gd name="T13" fmla="*/ 2147483646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2147483646 w 132"/>
                <a:gd name="T1" fmla="*/ 2147483646 h 308"/>
                <a:gd name="T2" fmla="*/ 0 w 132"/>
                <a:gd name="T3" fmla="*/ 0 h 308"/>
                <a:gd name="T4" fmla="*/ 0 w 132"/>
                <a:gd name="T5" fmla="*/ 2147483646 h 308"/>
                <a:gd name="T6" fmla="*/ 2147483646 w 132"/>
                <a:gd name="T7" fmla="*/ 2147483646 h 308"/>
                <a:gd name="T8" fmla="*/ 2147483646 w 132"/>
                <a:gd name="T9" fmla="*/ 2147483646 h 308"/>
                <a:gd name="T10" fmla="*/ 2147483646 w 132"/>
                <a:gd name="T11" fmla="*/ 2147483646 h 308"/>
                <a:gd name="T12" fmla="*/ 2147483646 w 132"/>
                <a:gd name="T13" fmla="*/ 2147483646 h 308"/>
                <a:gd name="T14" fmla="*/ 2147483646 w 132"/>
                <a:gd name="T15" fmla="*/ 2147483646 h 30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147483646 w 37"/>
                <a:gd name="T1" fmla="*/ 2147483646 h 79"/>
                <a:gd name="T2" fmla="*/ 2147483646 w 37"/>
                <a:gd name="T3" fmla="*/ 2147483646 h 79"/>
                <a:gd name="T4" fmla="*/ 0 w 37"/>
                <a:gd name="T5" fmla="*/ 0 h 79"/>
                <a:gd name="T6" fmla="*/ 2147483646 w 37"/>
                <a:gd name="T7" fmla="*/ 2147483646 h 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2147483646 w 178"/>
                <a:gd name="T1" fmla="*/ 2147483646 h 722"/>
                <a:gd name="T2" fmla="*/ 2147483646 w 178"/>
                <a:gd name="T3" fmla="*/ 2147483646 h 722"/>
                <a:gd name="T4" fmla="*/ 2147483646 w 178"/>
                <a:gd name="T5" fmla="*/ 2147483646 h 722"/>
                <a:gd name="T6" fmla="*/ 2147483646 w 178"/>
                <a:gd name="T7" fmla="*/ 2147483646 h 722"/>
                <a:gd name="T8" fmla="*/ 0 w 178"/>
                <a:gd name="T9" fmla="*/ 0 h 722"/>
                <a:gd name="T10" fmla="*/ 2147483646 w 178"/>
                <a:gd name="T11" fmla="*/ 2147483646 h 722"/>
                <a:gd name="T12" fmla="*/ 2147483646 w 178"/>
                <a:gd name="T13" fmla="*/ 2147483646 h 722"/>
                <a:gd name="T14" fmla="*/ 2147483646 w 178"/>
                <a:gd name="T15" fmla="*/ 2147483646 h 722"/>
                <a:gd name="T16" fmla="*/ 2147483646 w 178"/>
                <a:gd name="T17" fmla="*/ 2147483646 h 722"/>
                <a:gd name="T18" fmla="*/ 2147483646 w 178"/>
                <a:gd name="T19" fmla="*/ 2147483646 h 722"/>
                <a:gd name="T20" fmla="*/ 2147483646 w 178"/>
                <a:gd name="T21" fmla="*/ 2147483646 h 72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2147483646 w 23"/>
                <a:gd name="T1" fmla="*/ 2147483646 h 635"/>
                <a:gd name="T2" fmla="*/ 2147483646 w 23"/>
                <a:gd name="T3" fmla="*/ 2147483646 h 635"/>
                <a:gd name="T4" fmla="*/ 2147483646 w 23"/>
                <a:gd name="T5" fmla="*/ 2147483646 h 635"/>
                <a:gd name="T6" fmla="*/ 2147483646 w 23"/>
                <a:gd name="T7" fmla="*/ 2147483646 h 635"/>
                <a:gd name="T8" fmla="*/ 2147483646 w 23"/>
                <a:gd name="T9" fmla="*/ 2147483646 h 635"/>
                <a:gd name="T10" fmla="*/ 2147483646 w 23"/>
                <a:gd name="T11" fmla="*/ 2147483646 h 635"/>
                <a:gd name="T12" fmla="*/ 2147483646 w 23"/>
                <a:gd name="T13" fmla="*/ 0 h 635"/>
                <a:gd name="T14" fmla="*/ 2147483646 w 23"/>
                <a:gd name="T15" fmla="*/ 0 h 635"/>
                <a:gd name="T16" fmla="*/ 2147483646 w 23"/>
                <a:gd name="T17" fmla="*/ 2147483646 h 635"/>
                <a:gd name="T18" fmla="*/ 2147483646 w 23"/>
                <a:gd name="T19" fmla="*/ 2147483646 h 6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2147483646 w 17"/>
                <a:gd name="T9" fmla="*/ 2147483646 h 107"/>
                <a:gd name="T10" fmla="*/ 0 w 17"/>
                <a:gd name="T11" fmla="*/ 0 h 10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2147483646 w 41"/>
                <a:gd name="T3" fmla="*/ 2147483646 h 222"/>
                <a:gd name="T4" fmla="*/ 2147483646 w 41"/>
                <a:gd name="T5" fmla="*/ 2147483646 h 222"/>
                <a:gd name="T6" fmla="*/ 2147483646 w 41"/>
                <a:gd name="T7" fmla="*/ 2147483646 h 222"/>
                <a:gd name="T8" fmla="*/ 2147483646 w 41"/>
                <a:gd name="T9" fmla="*/ 2147483646 h 222"/>
                <a:gd name="T10" fmla="*/ 2147483646 w 41"/>
                <a:gd name="T11" fmla="*/ 2147483646 h 222"/>
                <a:gd name="T12" fmla="*/ 2147483646 w 41"/>
                <a:gd name="T13" fmla="*/ 2147483646 h 222"/>
                <a:gd name="T14" fmla="*/ 2147483646 w 41"/>
                <a:gd name="T15" fmla="*/ 2147483646 h 222"/>
                <a:gd name="T16" fmla="*/ 2147483646 w 41"/>
                <a:gd name="T17" fmla="*/ 2147483646 h 222"/>
                <a:gd name="T18" fmla="*/ 0 w 41"/>
                <a:gd name="T19" fmla="*/ 0 h 22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2147483646 w 450"/>
                <a:gd name="T1" fmla="*/ 2147483646 h 878"/>
                <a:gd name="T2" fmla="*/ 2147483646 w 450"/>
                <a:gd name="T3" fmla="*/ 2147483646 h 878"/>
                <a:gd name="T4" fmla="*/ 2147483646 w 450"/>
                <a:gd name="T5" fmla="*/ 2147483646 h 878"/>
                <a:gd name="T6" fmla="*/ 2147483646 w 450"/>
                <a:gd name="T7" fmla="*/ 2147483646 h 878"/>
                <a:gd name="T8" fmla="*/ 2147483646 w 450"/>
                <a:gd name="T9" fmla="*/ 2147483646 h 878"/>
                <a:gd name="T10" fmla="*/ 2147483646 w 450"/>
                <a:gd name="T11" fmla="*/ 2147483646 h 878"/>
                <a:gd name="T12" fmla="*/ 2147483646 w 450"/>
                <a:gd name="T13" fmla="*/ 2147483646 h 878"/>
                <a:gd name="T14" fmla="*/ 2147483646 w 450"/>
                <a:gd name="T15" fmla="*/ 0 h 878"/>
                <a:gd name="T16" fmla="*/ 2147483646 w 450"/>
                <a:gd name="T17" fmla="*/ 2147483646 h 878"/>
                <a:gd name="T18" fmla="*/ 2147483646 w 450"/>
                <a:gd name="T19" fmla="*/ 2147483646 h 878"/>
                <a:gd name="T20" fmla="*/ 2147483646 w 450"/>
                <a:gd name="T21" fmla="*/ 2147483646 h 878"/>
                <a:gd name="T22" fmla="*/ 2147483646 w 450"/>
                <a:gd name="T23" fmla="*/ 2147483646 h 878"/>
                <a:gd name="T24" fmla="*/ 2147483646 w 450"/>
                <a:gd name="T25" fmla="*/ 2147483646 h 878"/>
                <a:gd name="T26" fmla="*/ 0 w 450"/>
                <a:gd name="T27" fmla="*/ 2147483646 h 878"/>
                <a:gd name="T28" fmla="*/ 0 w 450"/>
                <a:gd name="T29" fmla="*/ 2147483646 h 878"/>
                <a:gd name="T30" fmla="*/ 2147483646 w 450"/>
                <a:gd name="T31" fmla="*/ 2147483646 h 878"/>
                <a:gd name="T32" fmla="*/ 2147483646 w 450"/>
                <a:gd name="T33" fmla="*/ 2147483646 h 87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147483646 w 35"/>
                <a:gd name="T3" fmla="*/ 2147483646 h 73"/>
                <a:gd name="T4" fmla="*/ 2147483646 w 35"/>
                <a:gd name="T5" fmla="*/ 2147483646 h 73"/>
                <a:gd name="T6" fmla="*/ 0 w 35"/>
                <a:gd name="T7" fmla="*/ 0 h 7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2147483646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0 h 48"/>
                <a:gd name="T8" fmla="*/ 0 w 8"/>
                <a:gd name="T9" fmla="*/ 2147483646 h 48"/>
                <a:gd name="T10" fmla="*/ 2147483646 w 8"/>
                <a:gd name="T11" fmla="*/ 2147483646 h 4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2147483646 w 52"/>
                <a:gd name="T1" fmla="*/ 2147483646 h 135"/>
                <a:gd name="T2" fmla="*/ 0 w 52"/>
                <a:gd name="T3" fmla="*/ 0 h 135"/>
                <a:gd name="T4" fmla="*/ 2147483646 w 52"/>
                <a:gd name="T5" fmla="*/ 2147483646 h 135"/>
                <a:gd name="T6" fmla="*/ 2147483646 w 52"/>
                <a:gd name="T7" fmla="*/ 2147483646 h 135"/>
                <a:gd name="T8" fmla="*/ 2147483646 w 52"/>
                <a:gd name="T9" fmla="*/ 2147483646 h 135"/>
                <a:gd name="T10" fmla="*/ 2147483646 w 52"/>
                <a:gd name="T11" fmla="*/ 2147483646 h 135"/>
                <a:gd name="T12" fmla="*/ 2147483646 w 52"/>
                <a:gd name="T13" fmla="*/ 2147483646 h 135"/>
                <a:gd name="T14" fmla="*/ 2147483646 w 52"/>
                <a:gd name="T15" fmla="*/ 2147483646 h 1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5610"/>
            <a:chExt cx="1952625" cy="5678141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>
                <a:gd name="T0" fmla="*/ 2147483646 w 103"/>
                <a:gd name="T1" fmla="*/ 2147483646 h 920"/>
                <a:gd name="T2" fmla="*/ 2147483646 w 103"/>
                <a:gd name="T3" fmla="*/ 2147483646 h 920"/>
                <a:gd name="T4" fmla="*/ 2147483646 w 103"/>
                <a:gd name="T5" fmla="*/ 2147483646 h 920"/>
                <a:gd name="T6" fmla="*/ 2147483646 w 103"/>
                <a:gd name="T7" fmla="*/ 2147483646 h 920"/>
                <a:gd name="T8" fmla="*/ 2147483646 w 103"/>
                <a:gd name="T9" fmla="*/ 2147483646 h 920"/>
                <a:gd name="T10" fmla="*/ 2147483646 w 103"/>
                <a:gd name="T11" fmla="*/ 2147483646 h 920"/>
                <a:gd name="T12" fmla="*/ 2147483646 w 103"/>
                <a:gd name="T13" fmla="*/ 2147483646 h 920"/>
                <a:gd name="T14" fmla="*/ 2147483646 w 103"/>
                <a:gd name="T15" fmla="*/ 2147483646 h 920"/>
                <a:gd name="T16" fmla="*/ 2147483646 w 103"/>
                <a:gd name="T17" fmla="*/ 2147483646 h 920"/>
                <a:gd name="T18" fmla="*/ 2147483646 w 103"/>
                <a:gd name="T19" fmla="*/ 2147483646 h 920"/>
                <a:gd name="T20" fmla="*/ 2147483646 w 103"/>
                <a:gd name="T21" fmla="*/ 2147483646 h 920"/>
                <a:gd name="T22" fmla="*/ 2147483646 w 103"/>
                <a:gd name="T23" fmla="*/ 0 h 920"/>
                <a:gd name="T24" fmla="*/ 0 w 103"/>
                <a:gd name="T25" fmla="*/ 0 h 920"/>
                <a:gd name="T26" fmla="*/ 2147483646 w 103"/>
                <a:gd name="T27" fmla="*/ 2147483646 h 920"/>
                <a:gd name="T28" fmla="*/ 2147483646 w 103"/>
                <a:gd name="T29" fmla="*/ 2147483646 h 9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2147483646 w 88"/>
                <a:gd name="T1" fmla="*/ 2147483646 h 330"/>
                <a:gd name="T2" fmla="*/ 2147483646 w 88"/>
                <a:gd name="T3" fmla="*/ 2147483646 h 330"/>
                <a:gd name="T4" fmla="*/ 2147483646 w 88"/>
                <a:gd name="T5" fmla="*/ 2147483646 h 330"/>
                <a:gd name="T6" fmla="*/ 2147483646 w 88"/>
                <a:gd name="T7" fmla="*/ 2147483646 h 330"/>
                <a:gd name="T8" fmla="*/ 2147483646 w 88"/>
                <a:gd name="T9" fmla="*/ 2147483646 h 330"/>
                <a:gd name="T10" fmla="*/ 0 w 88"/>
                <a:gd name="T11" fmla="*/ 0 h 330"/>
                <a:gd name="T12" fmla="*/ 2147483646 w 88"/>
                <a:gd name="T13" fmla="*/ 2147483646 h 330"/>
                <a:gd name="T14" fmla="*/ 2147483646 w 88"/>
                <a:gd name="T15" fmla="*/ 2147483646 h 3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2147483646 w 90"/>
                <a:gd name="T1" fmla="*/ 2147483646 h 207"/>
                <a:gd name="T2" fmla="*/ 0 w 90"/>
                <a:gd name="T3" fmla="*/ 0 h 207"/>
                <a:gd name="T4" fmla="*/ 2147483646 w 90"/>
                <a:gd name="T5" fmla="*/ 2147483646 h 207"/>
                <a:gd name="T6" fmla="*/ 2147483646 w 90"/>
                <a:gd name="T7" fmla="*/ 2147483646 h 207"/>
                <a:gd name="T8" fmla="*/ 2147483646 w 90"/>
                <a:gd name="T9" fmla="*/ 2147483646 h 207"/>
                <a:gd name="T10" fmla="*/ 2147483646 w 90"/>
                <a:gd name="T11" fmla="*/ 2147483646 h 207"/>
                <a:gd name="T12" fmla="*/ 2147483646 w 90"/>
                <a:gd name="T13" fmla="*/ 2147483646 h 207"/>
                <a:gd name="T14" fmla="*/ 2147483646 w 90"/>
                <a:gd name="T15" fmla="*/ 2147483646 h 20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2147483646 w 115"/>
                <a:gd name="T1" fmla="*/ 2147483646 h 467"/>
                <a:gd name="T2" fmla="*/ 2147483646 w 115"/>
                <a:gd name="T3" fmla="*/ 2147483646 h 467"/>
                <a:gd name="T4" fmla="*/ 2147483646 w 115"/>
                <a:gd name="T5" fmla="*/ 2147483646 h 467"/>
                <a:gd name="T6" fmla="*/ 2147483646 w 115"/>
                <a:gd name="T7" fmla="*/ 2147483646 h 467"/>
                <a:gd name="T8" fmla="*/ 0 w 115"/>
                <a:gd name="T9" fmla="*/ 0 h 467"/>
                <a:gd name="T10" fmla="*/ 2147483646 w 115"/>
                <a:gd name="T11" fmla="*/ 2147483646 h 467"/>
                <a:gd name="T12" fmla="*/ 2147483646 w 115"/>
                <a:gd name="T13" fmla="*/ 2147483646 h 467"/>
                <a:gd name="T14" fmla="*/ 2147483646 w 115"/>
                <a:gd name="T15" fmla="*/ 2147483646 h 467"/>
                <a:gd name="T16" fmla="*/ 2147483646 w 115"/>
                <a:gd name="T17" fmla="*/ 2147483646 h 467"/>
                <a:gd name="T18" fmla="*/ 2147483646 w 115"/>
                <a:gd name="T19" fmla="*/ 2147483646 h 467"/>
                <a:gd name="T20" fmla="*/ 2147483646 w 115"/>
                <a:gd name="T21" fmla="*/ 2147483646 h 46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2147483646 w 36"/>
                <a:gd name="T1" fmla="*/ 2147483646 h 633"/>
                <a:gd name="T2" fmla="*/ 2147483646 w 36"/>
                <a:gd name="T3" fmla="*/ 2147483646 h 633"/>
                <a:gd name="T4" fmla="*/ 2147483646 w 36"/>
                <a:gd name="T5" fmla="*/ 2147483646 h 633"/>
                <a:gd name="T6" fmla="*/ 2147483646 w 36"/>
                <a:gd name="T7" fmla="*/ 2147483646 h 633"/>
                <a:gd name="T8" fmla="*/ 2147483646 w 36"/>
                <a:gd name="T9" fmla="*/ 2147483646 h 633"/>
                <a:gd name="T10" fmla="*/ 2147483646 w 36"/>
                <a:gd name="T11" fmla="*/ 0 h 633"/>
                <a:gd name="T12" fmla="*/ 2147483646 w 36"/>
                <a:gd name="T13" fmla="*/ 0 h 633"/>
                <a:gd name="T14" fmla="*/ 2147483646 w 36"/>
                <a:gd name="T15" fmla="*/ 2147483646 h 633"/>
                <a:gd name="T16" fmla="*/ 2147483646 w 36"/>
                <a:gd name="T17" fmla="*/ 2147483646 h 633"/>
                <a:gd name="T18" fmla="*/ 2147483646 w 36"/>
                <a:gd name="T19" fmla="*/ 2147483646 h 633"/>
                <a:gd name="T20" fmla="*/ 2147483646 w 36"/>
                <a:gd name="T21" fmla="*/ 2147483646 h 633"/>
                <a:gd name="T22" fmla="*/ 2147483646 w 36"/>
                <a:gd name="T23" fmla="*/ 2147483646 h 633"/>
                <a:gd name="T24" fmla="*/ 2147483646 w 36"/>
                <a:gd name="T25" fmla="*/ 2147483646 h 63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147483646 w 28"/>
                <a:gd name="T1" fmla="*/ 2147483646 h 59"/>
                <a:gd name="T2" fmla="*/ 2147483646 w 28"/>
                <a:gd name="T3" fmla="*/ 2147483646 h 59"/>
                <a:gd name="T4" fmla="*/ 0 w 28"/>
                <a:gd name="T5" fmla="*/ 0 h 59"/>
                <a:gd name="T6" fmla="*/ 2147483646 w 28"/>
                <a:gd name="T7" fmla="*/ 2147483646 h 5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2147483646 w 17"/>
                <a:gd name="T1" fmla="*/ 2147483646 h 107"/>
                <a:gd name="T2" fmla="*/ 2147483646 w 17"/>
                <a:gd name="T3" fmla="*/ 2147483646 h 107"/>
                <a:gd name="T4" fmla="*/ 2147483646 w 17"/>
                <a:gd name="T5" fmla="*/ 2147483646 h 107"/>
                <a:gd name="T6" fmla="*/ 2147483646 w 17"/>
                <a:gd name="T7" fmla="*/ 2147483646 h 107"/>
                <a:gd name="T8" fmla="*/ 0 w 17"/>
                <a:gd name="T9" fmla="*/ 0 h 107"/>
                <a:gd name="T10" fmla="*/ 0 w 17"/>
                <a:gd name="T11" fmla="*/ 2147483646 h 107"/>
                <a:gd name="T12" fmla="*/ 2147483646 w 17"/>
                <a:gd name="T13" fmla="*/ 2147483646 h 10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2147483646 w 294"/>
                <a:gd name="T1" fmla="*/ 2147483646 h 568"/>
                <a:gd name="T2" fmla="*/ 2147483646 w 294"/>
                <a:gd name="T3" fmla="*/ 2147483646 h 568"/>
                <a:gd name="T4" fmla="*/ 2147483646 w 294"/>
                <a:gd name="T5" fmla="*/ 2147483646 h 568"/>
                <a:gd name="T6" fmla="*/ 2147483646 w 294"/>
                <a:gd name="T7" fmla="*/ 2147483646 h 568"/>
                <a:gd name="T8" fmla="*/ 2147483646 w 294"/>
                <a:gd name="T9" fmla="*/ 2147483646 h 568"/>
                <a:gd name="T10" fmla="*/ 2147483646 w 294"/>
                <a:gd name="T11" fmla="*/ 2147483646 h 568"/>
                <a:gd name="T12" fmla="*/ 2147483646 w 294"/>
                <a:gd name="T13" fmla="*/ 0 h 568"/>
                <a:gd name="T14" fmla="*/ 2147483646 w 294"/>
                <a:gd name="T15" fmla="*/ 0 h 568"/>
                <a:gd name="T16" fmla="*/ 2147483646 w 294"/>
                <a:gd name="T17" fmla="*/ 2147483646 h 568"/>
                <a:gd name="T18" fmla="*/ 2147483646 w 294"/>
                <a:gd name="T19" fmla="*/ 2147483646 h 568"/>
                <a:gd name="T20" fmla="*/ 2147483646 w 294"/>
                <a:gd name="T21" fmla="*/ 2147483646 h 568"/>
                <a:gd name="T22" fmla="*/ 2147483646 w 294"/>
                <a:gd name="T23" fmla="*/ 2147483646 h 568"/>
                <a:gd name="T24" fmla="*/ 2147483646 w 294"/>
                <a:gd name="T25" fmla="*/ 2147483646 h 568"/>
                <a:gd name="T26" fmla="*/ 0 w 294"/>
                <a:gd name="T27" fmla="*/ 2147483646 h 568"/>
                <a:gd name="T28" fmla="*/ 2147483646 w 294"/>
                <a:gd name="T29" fmla="*/ 2147483646 h 568"/>
                <a:gd name="T30" fmla="*/ 2147483646 w 294"/>
                <a:gd name="T31" fmla="*/ 2147483646 h 56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147483646 w 25"/>
                <a:gd name="T3" fmla="*/ 2147483646 h 53"/>
                <a:gd name="T4" fmla="*/ 2147483646 w 25"/>
                <a:gd name="T5" fmla="*/ 2147483646 h 53"/>
                <a:gd name="T6" fmla="*/ 0 w 25"/>
                <a:gd name="T7" fmla="*/ 0 h 53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147483646 w 29"/>
                <a:gd name="T3" fmla="*/ 2147483646 h 141"/>
                <a:gd name="T4" fmla="*/ 2147483646 w 29"/>
                <a:gd name="T5" fmla="*/ 2147483646 h 141"/>
                <a:gd name="T6" fmla="*/ 2147483646 w 29"/>
                <a:gd name="T7" fmla="*/ 2147483646 h 141"/>
                <a:gd name="T8" fmla="*/ 2147483646 w 29"/>
                <a:gd name="T9" fmla="*/ 2147483646 h 141"/>
                <a:gd name="T10" fmla="*/ 2147483646 w 29"/>
                <a:gd name="T11" fmla="*/ 2147483646 h 141"/>
                <a:gd name="T12" fmla="*/ 2147483646 w 29"/>
                <a:gd name="T13" fmla="*/ 2147483646 h 141"/>
                <a:gd name="T14" fmla="*/ 0 w 29"/>
                <a:gd name="T15" fmla="*/ 0 h 1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147483646 h 48"/>
                <a:gd name="T2" fmla="*/ 2147483646 w 8"/>
                <a:gd name="T3" fmla="*/ 2147483646 h 48"/>
                <a:gd name="T4" fmla="*/ 2147483646 w 8"/>
                <a:gd name="T5" fmla="*/ 2147483646 h 48"/>
                <a:gd name="T6" fmla="*/ 2147483646 w 8"/>
                <a:gd name="T7" fmla="*/ 2147483646 h 48"/>
                <a:gd name="T8" fmla="*/ 0 w 8"/>
                <a:gd name="T9" fmla="*/ 0 h 48"/>
                <a:gd name="T10" fmla="*/ 0 w 8"/>
                <a:gd name="T11" fmla="*/ 2147483646 h 48"/>
                <a:gd name="T12" fmla="*/ 0 w 8"/>
                <a:gd name="T13" fmla="*/ 2147483646 h 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2147483646 w 44"/>
                <a:gd name="T1" fmla="*/ 2147483646 h 111"/>
                <a:gd name="T2" fmla="*/ 0 w 44"/>
                <a:gd name="T3" fmla="*/ 0 h 111"/>
                <a:gd name="T4" fmla="*/ 2147483646 w 44"/>
                <a:gd name="T5" fmla="*/ 2147483646 h 111"/>
                <a:gd name="T6" fmla="*/ 2147483646 w 44"/>
                <a:gd name="T7" fmla="*/ 2147483646 h 111"/>
                <a:gd name="T8" fmla="*/ 2147483646 w 44"/>
                <a:gd name="T9" fmla="*/ 2147483646 h 111"/>
                <a:gd name="T10" fmla="*/ 2147483646 w 44"/>
                <a:gd name="T11" fmla="*/ 2147483646 h 111"/>
                <a:gd name="T12" fmla="*/ 2147483646 w 44"/>
                <a:gd name="T13" fmla="*/ 2147483646 h 111"/>
                <a:gd name="T14" fmla="*/ 2147483646 w 44"/>
                <a:gd name="T15" fmla="*/ 2147483646 h 11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64C14E-65C3-48B7-92E6-E43EAF047629}" type="datetime1">
              <a:rPr lang="ru-RU"/>
              <a:pPr>
                <a:defRPr/>
              </a:pPr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solidFill>
                  <a:srgbClr val="FEFFFF"/>
                </a:solidFill>
              </a:defRPr>
            </a:lvl1pPr>
          </a:lstStyle>
          <a:p>
            <a:fld id="{4856A1F8-98DE-48DA-8DCF-F9ACF7A783C3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2" r:id="rId1"/>
    <p:sldLayoutId id="2147484213" r:id="rId2"/>
    <p:sldLayoutId id="2147484214" r:id="rId3"/>
    <p:sldLayoutId id="2147484215" r:id="rId4"/>
    <p:sldLayoutId id="2147484216" r:id="rId5"/>
    <p:sldLayoutId id="2147484217" r:id="rId6"/>
    <p:sldLayoutId id="2147484218" r:id="rId7"/>
    <p:sldLayoutId id="2147484219" r:id="rId8"/>
    <p:sldLayoutId id="2147484220" r:id="rId9"/>
    <p:sldLayoutId id="2147484221" r:id="rId10"/>
    <p:sldLayoutId id="2147484222" r:id="rId11"/>
    <p:sldLayoutId id="2147484223" r:id="rId12"/>
    <p:sldLayoutId id="2147484224" r:id="rId13"/>
    <p:sldLayoutId id="2147484225" r:id="rId14"/>
    <p:sldLayoutId id="2147484226" r:id="rId15"/>
    <p:sldLayoutId id="2147484227" r:id="rId16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78DB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178DBB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diagramLayout" Target="../diagrams/layout7.xml"/><Relationship Id="rId7" Type="http://schemas.openxmlformats.org/officeDocument/2006/relationships/image" Target="../media/image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78638" y="5692795"/>
            <a:ext cx="5068887" cy="874259"/>
          </a:xfrm>
        </p:spPr>
        <p:txBody>
          <a:bodyPr/>
          <a:lstStyle/>
          <a:p>
            <a:pPr eaLnBrk="1" hangingPunct="1"/>
            <a:r>
              <a:rPr lang="ru-RU" i="1" dirty="0" smtClean="0">
                <a:solidFill>
                  <a:schemeClr val="tx1"/>
                </a:solidFill>
              </a:rPr>
              <a:t>доцент кафедры ПС, к.т.н.,</a:t>
            </a:r>
            <a:br>
              <a:rPr lang="ru-RU" i="1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Зеленко Л.С.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1450" y="168275"/>
            <a:ext cx="11776075" cy="6044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ct val="8000"/>
              </a:spcAft>
              <a:defRPr/>
            </a:pPr>
            <a:r>
              <a:rPr lang="ru-RU" sz="1600" dirty="0" smtClean="0">
                <a:latin typeface="+mj-lt"/>
                <a:cs typeface="Times New Roman" pitchFamily="18" charset="0"/>
              </a:rPr>
              <a:t>САМАРСКИЙ НАЦИОНАЛЬНЫЙ </a:t>
            </a:r>
            <a:r>
              <a:rPr lang="ru-RU" sz="1600" dirty="0">
                <a:latin typeface="+mj-lt"/>
                <a:cs typeface="Times New Roman" pitchFamily="18" charset="0"/>
              </a:rPr>
              <a:t>ИССЛЕДОВАТЕЛЬСКИЙ </a:t>
            </a:r>
            <a:r>
              <a:rPr lang="ru-RU" sz="1600" dirty="0" smtClean="0">
                <a:latin typeface="+mj-lt"/>
                <a:cs typeface="Times New Roman" pitchFamily="18" charset="0"/>
              </a:rPr>
              <a:t>УНИВЕРСИТЕТ  </a:t>
            </a:r>
            <a:r>
              <a:rPr lang="ru-RU" sz="1600" dirty="0">
                <a:latin typeface="+mj-lt"/>
                <a:cs typeface="Times New Roman" pitchFamily="18" charset="0"/>
              </a:rPr>
              <a:t>ИМЕНИ АКАДЕМИКА С.П. КОРОЛЁВА</a:t>
            </a:r>
          </a:p>
          <a:p>
            <a:pPr algn="ctr" eaLnBrk="1" fontAlgn="auto" hangingPunct="1">
              <a:spcBef>
                <a:spcPts val="0"/>
              </a:spcBef>
              <a:spcAft>
                <a:spcPct val="8000"/>
              </a:spcAft>
              <a:defRPr/>
            </a:pPr>
            <a:r>
              <a:rPr lang="ru-RU" sz="1600" dirty="0" smtClean="0">
                <a:latin typeface="+mj-lt"/>
                <a:cs typeface="Times New Roman" pitchFamily="18" charset="0"/>
              </a:rPr>
              <a:t>(САМАРСКИЙ УНИВЕРСИТЕТ)</a:t>
            </a:r>
            <a:endParaRPr lang="ru-RU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50" y="4480560"/>
            <a:ext cx="1435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Часть 4 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1319775" y="901759"/>
            <a:ext cx="10717429" cy="4192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5400" kern="1200">
                <a:solidFill>
                  <a:srgbClr val="178DBB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>ПРОГРАММНАЯ ИНЖЕНЕРИЯ 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  <a:t/>
            </a:r>
            <a:b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ru-RU" sz="3600" b="1" dirty="0">
              <a:solidFill>
                <a:schemeClr val="accent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881636" y="4207955"/>
            <a:ext cx="11151781" cy="73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b="0" kern="1200">
                <a:solidFill>
                  <a:srgbClr val="178DBB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78DBB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ru-RU" sz="2800" b="1" cap="all" dirty="0"/>
              <a:t>управление командой проекта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10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71241" y="218912"/>
            <a:ext cx="4426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Ролевые группы и роли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25677558"/>
              </p:ext>
            </p:extLst>
          </p:nvPr>
        </p:nvGraphicFramePr>
        <p:xfrm>
          <a:off x="960582" y="1210846"/>
          <a:ext cx="5333340" cy="3836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615211" y="742132"/>
            <a:ext cx="214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Ролевые группы </a:t>
            </a:r>
            <a:endParaRPr lang="ru-RU" dirty="0"/>
          </a:p>
        </p:txBody>
      </p:sp>
      <p:pic>
        <p:nvPicPr>
          <p:cNvPr id="8" name="Рисунок 7" descr="team-advocacy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313" y="1266338"/>
            <a:ext cx="5130140" cy="36856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326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11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71241" y="218912"/>
            <a:ext cx="4426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Ролевые группы и роли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227294" y="742132"/>
            <a:ext cx="724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Роли</a:t>
            </a:r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097475381"/>
              </p:ext>
            </p:extLst>
          </p:nvPr>
        </p:nvGraphicFramePr>
        <p:xfrm>
          <a:off x="6563598" y="1111464"/>
          <a:ext cx="5333340" cy="3836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Рисунок 7" descr="about-roles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0" y="1111463"/>
            <a:ext cx="5043265" cy="334178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778499" y="4913481"/>
            <a:ext cx="84473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srgbClr val="0070C0"/>
                </a:solidFill>
              </a:rPr>
              <a:t>Менеджер проекта отвечает за соблюдение ограничений проекта, его основная задача – вести процесс разработки таким образом, чтобы нужный продукт был выпущен в нужное время, он координирует деятельность всех членов группы, он должен полностью понимать все модели и процессы, повышающие эффективность труда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041092" y="1111463"/>
            <a:ext cx="4846108" cy="432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041092" y="2418509"/>
            <a:ext cx="4846108" cy="4901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041092" y="3024150"/>
            <a:ext cx="4846108" cy="4901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041092" y="3629791"/>
            <a:ext cx="4846108" cy="4901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041092" y="4208151"/>
            <a:ext cx="4846108" cy="4901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041092" y="1700443"/>
            <a:ext cx="4846108" cy="64454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74443" y="5036591"/>
            <a:ext cx="805542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70C0"/>
                </a:solidFill>
              </a:rPr>
              <a:t>Менеджер продукта совместно с менеджером проекта должны прийти к компромиссному решению относительно функциональных возможностей продукта, сроков его разработки и финансирования проекта, так называемый треугольник ограничений проекта</a:t>
            </a:r>
          </a:p>
        </p:txBody>
      </p:sp>
      <p:pic>
        <p:nvPicPr>
          <p:cNvPr id="18" name="Рисунок 17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365" y="4832730"/>
            <a:ext cx="1806609" cy="1484943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Прямоугольник 18"/>
          <p:cNvSpPr/>
          <p:nvPr/>
        </p:nvSpPr>
        <p:spPr>
          <a:xfrm>
            <a:off x="3924963" y="5157327"/>
            <a:ext cx="83008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</a:rPr>
              <a:t>Релиз-менеджер отвечает </a:t>
            </a:r>
            <a:r>
              <a:rPr lang="ru-RU" sz="1600" dirty="0">
                <a:solidFill>
                  <a:srgbClr val="0070C0"/>
                </a:solidFill>
              </a:rPr>
              <a:t>за простоту развертывания и постоянное сопровождение. Логистик обязан разбираться в инфраструктуре продукта и требованиях к его сопровождению, кроме этого он должен уметь координировать установку программного обеспечения и оценить ее результаты</a:t>
            </a:r>
          </a:p>
        </p:txBody>
      </p:sp>
      <p:grpSp>
        <p:nvGrpSpPr>
          <p:cNvPr id="35" name="Group 9"/>
          <p:cNvGrpSpPr>
            <a:grpSpLocks/>
          </p:cNvGrpSpPr>
          <p:nvPr/>
        </p:nvGrpSpPr>
        <p:grpSpPr bwMode="auto">
          <a:xfrm>
            <a:off x="3143863" y="4994866"/>
            <a:ext cx="5109845" cy="1485900"/>
            <a:chOff x="1893" y="10314"/>
            <a:chExt cx="8047" cy="2340"/>
          </a:xfrm>
        </p:grpSpPr>
        <p:grpSp>
          <p:nvGrpSpPr>
            <p:cNvPr id="36" name="Group 10"/>
            <p:cNvGrpSpPr>
              <a:grpSpLocks/>
            </p:cNvGrpSpPr>
            <p:nvPr/>
          </p:nvGrpSpPr>
          <p:grpSpPr bwMode="auto">
            <a:xfrm>
              <a:off x="4401" y="10674"/>
              <a:ext cx="3240" cy="1980"/>
              <a:chOff x="6021" y="10314"/>
              <a:chExt cx="3240" cy="1980"/>
            </a:xfrm>
          </p:grpSpPr>
          <p:sp>
            <p:nvSpPr>
              <p:cNvPr id="48" name="Freeform 11"/>
              <p:cNvSpPr>
                <a:spLocks/>
              </p:cNvSpPr>
              <p:nvPr/>
            </p:nvSpPr>
            <p:spPr bwMode="auto">
              <a:xfrm>
                <a:off x="6021" y="10314"/>
                <a:ext cx="2160" cy="1980"/>
              </a:xfrm>
              <a:custGeom>
                <a:avLst/>
                <a:gdLst>
                  <a:gd name="T0" fmla="*/ 1260 w 2160"/>
                  <a:gd name="T1" fmla="*/ 0 h 1980"/>
                  <a:gd name="T2" fmla="*/ 0 w 2160"/>
                  <a:gd name="T3" fmla="*/ 1800 h 1980"/>
                  <a:gd name="T4" fmla="*/ 2160 w 2160"/>
                  <a:gd name="T5" fmla="*/ 1980 h 1980"/>
                  <a:gd name="T6" fmla="*/ 1260 w 2160"/>
                  <a:gd name="T7" fmla="*/ 0 h 19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" h="1980">
                    <a:moveTo>
                      <a:pt x="1260" y="0"/>
                    </a:moveTo>
                    <a:lnTo>
                      <a:pt x="0" y="1800"/>
                    </a:lnTo>
                    <a:lnTo>
                      <a:pt x="2160" y="1980"/>
                    </a:lnTo>
                    <a:lnTo>
                      <a:pt x="126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" name="Freeform 12"/>
              <p:cNvSpPr>
                <a:spLocks/>
              </p:cNvSpPr>
              <p:nvPr/>
            </p:nvSpPr>
            <p:spPr bwMode="auto">
              <a:xfrm>
                <a:off x="7281" y="10314"/>
                <a:ext cx="1980" cy="1980"/>
              </a:xfrm>
              <a:custGeom>
                <a:avLst/>
                <a:gdLst>
                  <a:gd name="T0" fmla="*/ 0 w 1980"/>
                  <a:gd name="T1" fmla="*/ 0 h 1980"/>
                  <a:gd name="T2" fmla="*/ 1980 w 1980"/>
                  <a:gd name="T3" fmla="*/ 1080 h 1980"/>
                  <a:gd name="T4" fmla="*/ 900 w 1980"/>
                  <a:gd name="T5" fmla="*/ 1980 h 19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80" h="1980">
                    <a:moveTo>
                      <a:pt x="0" y="0"/>
                    </a:moveTo>
                    <a:lnTo>
                      <a:pt x="1980" y="1080"/>
                    </a:lnTo>
                    <a:lnTo>
                      <a:pt x="900" y="198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sp>
          <p:nvSpPr>
            <p:cNvPr id="37" name="Freeform 13"/>
            <p:cNvSpPr>
              <a:spLocks/>
            </p:cNvSpPr>
            <p:nvPr/>
          </p:nvSpPr>
          <p:spPr bwMode="auto">
            <a:xfrm>
              <a:off x="5301" y="11032"/>
              <a:ext cx="1045" cy="256"/>
            </a:xfrm>
            <a:custGeom>
              <a:avLst/>
              <a:gdLst>
                <a:gd name="T0" fmla="*/ 0 w 1045"/>
                <a:gd name="T1" fmla="*/ 182 h 256"/>
                <a:gd name="T2" fmla="*/ 654 w 1045"/>
                <a:gd name="T3" fmla="*/ 256 h 256"/>
                <a:gd name="T4" fmla="*/ 1045 w 1045"/>
                <a:gd name="T5" fmla="*/ 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5" h="256">
                  <a:moveTo>
                    <a:pt x="0" y="182"/>
                  </a:moveTo>
                  <a:lnTo>
                    <a:pt x="654" y="256"/>
                  </a:lnTo>
                  <a:lnTo>
                    <a:pt x="104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8" name="Freeform 14"/>
            <p:cNvSpPr>
              <a:spLocks/>
            </p:cNvSpPr>
            <p:nvPr/>
          </p:nvSpPr>
          <p:spPr bwMode="auto">
            <a:xfrm>
              <a:off x="5064" y="11227"/>
              <a:ext cx="1636" cy="439"/>
            </a:xfrm>
            <a:custGeom>
              <a:avLst/>
              <a:gdLst>
                <a:gd name="T0" fmla="*/ 0 w 1636"/>
                <a:gd name="T1" fmla="*/ 342 h 439"/>
                <a:gd name="T2" fmla="*/ 1038 w 1636"/>
                <a:gd name="T3" fmla="*/ 439 h 439"/>
                <a:gd name="T4" fmla="*/ 1050 w 1636"/>
                <a:gd name="T5" fmla="*/ 439 h 439"/>
                <a:gd name="T6" fmla="*/ 1636 w 1636"/>
                <a:gd name="T7" fmla="*/ 0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36" h="439">
                  <a:moveTo>
                    <a:pt x="0" y="342"/>
                  </a:moveTo>
                  <a:lnTo>
                    <a:pt x="1038" y="439"/>
                  </a:lnTo>
                  <a:lnTo>
                    <a:pt x="1050" y="439"/>
                  </a:lnTo>
                  <a:lnTo>
                    <a:pt x="1636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9" name="Freeform 15"/>
            <p:cNvSpPr>
              <a:spLocks/>
            </p:cNvSpPr>
            <p:nvPr/>
          </p:nvSpPr>
          <p:spPr bwMode="auto">
            <a:xfrm>
              <a:off x="4761" y="11447"/>
              <a:ext cx="2293" cy="659"/>
            </a:xfrm>
            <a:custGeom>
              <a:avLst/>
              <a:gdLst>
                <a:gd name="T0" fmla="*/ 0 w 2293"/>
                <a:gd name="T1" fmla="*/ 487 h 659"/>
                <a:gd name="T2" fmla="*/ 1548 w 2293"/>
                <a:gd name="T3" fmla="*/ 659 h 659"/>
                <a:gd name="T4" fmla="*/ 2293 w 2293"/>
                <a:gd name="T5" fmla="*/ 0 h 6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3" h="659">
                  <a:moveTo>
                    <a:pt x="0" y="487"/>
                  </a:moveTo>
                  <a:lnTo>
                    <a:pt x="1548" y="659"/>
                  </a:lnTo>
                  <a:lnTo>
                    <a:pt x="2293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2601" y="12114"/>
              <a:ext cx="180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r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Задачи</a:t>
              </a:r>
            </a:p>
          </p:txBody>
        </p:sp>
        <p:sp>
          <p:nvSpPr>
            <p:cNvPr id="41" name="Text Box 17"/>
            <p:cNvSpPr txBox="1">
              <a:spLocks noChangeArrowheads="1"/>
            </p:cNvSpPr>
            <p:nvPr/>
          </p:nvSpPr>
          <p:spPr bwMode="auto">
            <a:xfrm>
              <a:off x="3141" y="11574"/>
              <a:ext cx="180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r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Процессы</a:t>
              </a:r>
            </a:p>
          </p:txBody>
        </p:sp>
        <p:sp>
          <p:nvSpPr>
            <p:cNvPr id="42" name="Text Box 18"/>
            <p:cNvSpPr txBox="1">
              <a:spLocks noChangeArrowheads="1"/>
            </p:cNvSpPr>
            <p:nvPr/>
          </p:nvSpPr>
          <p:spPr bwMode="auto">
            <a:xfrm>
              <a:off x="1893" y="11034"/>
              <a:ext cx="3048" cy="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r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Промежуточные</a:t>
              </a:r>
              <a:r>
                <a:rPr lang="ru-RU" sz="1000" dirty="0">
                  <a:effectLst/>
                  <a:latin typeface="Times New Roman"/>
                  <a:ea typeface="Times New Roman"/>
                </a:rPr>
                <a:t> </a:t>
              </a: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этапы</a:t>
              </a:r>
            </a:p>
          </p:txBody>
        </p:sp>
        <p:sp>
          <p:nvSpPr>
            <p:cNvPr id="43" name="Text Box 19"/>
            <p:cNvSpPr txBox="1">
              <a:spLocks noChangeArrowheads="1"/>
            </p:cNvSpPr>
            <p:nvPr/>
          </p:nvSpPr>
          <p:spPr bwMode="auto">
            <a:xfrm>
              <a:off x="3294" y="10530"/>
              <a:ext cx="21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r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Основной</a:t>
              </a:r>
              <a:r>
                <a:rPr lang="ru-RU" sz="1000" dirty="0">
                  <a:effectLst/>
                  <a:latin typeface="Times New Roman"/>
                  <a:ea typeface="Times New Roman"/>
                </a:rPr>
                <a:t> </a:t>
              </a:r>
              <a:r>
                <a:rPr lang="ru-RU" sz="1200" b="1" dirty="0">
                  <a:solidFill>
                    <a:srgbClr val="002060"/>
                  </a:solidFill>
                  <a:effectLst/>
                  <a:latin typeface="Times New Roman"/>
                  <a:ea typeface="Times New Roman"/>
                </a:rPr>
                <a:t>план</a:t>
              </a:r>
            </a:p>
          </p:txBody>
        </p:sp>
        <p:sp>
          <p:nvSpPr>
            <p:cNvPr id="44" name="Text Box 20"/>
            <p:cNvSpPr txBox="1">
              <a:spLocks noChangeArrowheads="1"/>
            </p:cNvSpPr>
            <p:nvPr/>
          </p:nvSpPr>
          <p:spPr bwMode="auto">
            <a:xfrm>
              <a:off x="6021" y="10314"/>
              <a:ext cx="342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effectLst/>
                  <a:latin typeface="Times New Roman"/>
                  <a:ea typeface="Times New Roman"/>
                </a:rPr>
                <a:t>Менеджер программы</a:t>
              </a:r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>
              <a:off x="6700" y="10774"/>
              <a:ext cx="3240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Руководитель группы</a:t>
              </a:r>
            </a:p>
          </p:txBody>
        </p:sp>
        <p:sp>
          <p:nvSpPr>
            <p:cNvPr id="46" name="Text Box 22"/>
            <p:cNvSpPr txBox="1">
              <a:spLocks noChangeArrowheads="1"/>
            </p:cNvSpPr>
            <p:nvPr/>
          </p:nvSpPr>
          <p:spPr bwMode="auto">
            <a:xfrm>
              <a:off x="7281" y="11267"/>
              <a:ext cx="252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Группа разработки</a:t>
              </a:r>
            </a:p>
          </p:txBody>
        </p:sp>
        <p:sp>
          <p:nvSpPr>
            <p:cNvPr id="47" name="Text Box 23"/>
            <p:cNvSpPr txBox="1">
              <a:spLocks noChangeArrowheads="1"/>
            </p:cNvSpPr>
            <p:nvPr/>
          </p:nvSpPr>
          <p:spPr bwMode="auto">
            <a:xfrm>
              <a:off x="7738" y="11666"/>
              <a:ext cx="180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Разработчик</a:t>
              </a:r>
              <a:r>
                <a:rPr lang="ru-RU" sz="1000" dirty="0">
                  <a:effectLst/>
                  <a:latin typeface="Times New Roman"/>
                  <a:ea typeface="Times New Roman"/>
                </a:rPr>
                <a:t> </a:t>
              </a:r>
              <a:endParaRPr lang="ru-RU" sz="1200" dirty="0">
                <a:effectLst/>
                <a:latin typeface="Times New Roman"/>
                <a:ea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9215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5" grpId="0" animBg="1"/>
      <p:bldP spid="15" grpId="1" animBg="1"/>
      <p:bldP spid="9" grpId="0"/>
      <p:bldP spid="9" grpId="1"/>
      <p:bldP spid="19" grpId="0"/>
      <p:bldP spid="1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12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99821" y="259694"/>
            <a:ext cx="97081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Рекомендации по возможному объединению ролей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951213"/>
              </p:ext>
            </p:extLst>
          </p:nvPr>
        </p:nvGraphicFramePr>
        <p:xfrm>
          <a:off x="1995056" y="1186234"/>
          <a:ext cx="9678388" cy="509552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{21E4AEA4-8DFA-4A89-87EB-49C32662AFE0}</a:tableStyleId>
              </a:tblPr>
              <a:tblGrid>
                <a:gridCol w="1580917"/>
                <a:gridCol w="1118564"/>
                <a:gridCol w="1046836"/>
                <a:gridCol w="1181941"/>
                <a:gridCol w="1086204"/>
                <a:gridCol w="1172844"/>
                <a:gridCol w="1444246"/>
                <a:gridCol w="1046836"/>
              </a:tblGrid>
              <a:tr h="90690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1079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Архитектура</a:t>
                      </a:r>
                      <a:r>
                        <a:rPr lang="ru-RU" sz="1200" dirty="0" smtClean="0">
                          <a:effectLst/>
                        </a:rPr>
                        <a:t> продукта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1079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Управление продуктом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1079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Управление программой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1079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Разработка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1079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effectLst/>
                        </a:rPr>
                        <a:t>Тестирование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1079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Удовлетворение потребителя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10795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</a:rPr>
                        <a:t>Управление выпуском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</a:tr>
              <a:tr h="6730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Архитектура</a:t>
                      </a:r>
                      <a:r>
                        <a:rPr lang="ru-RU" sz="900" dirty="0" smtClean="0">
                          <a:effectLst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продукта</a:t>
                      </a:r>
                      <a:r>
                        <a:rPr lang="ru-RU" sz="900" dirty="0" smtClean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730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продуктом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Не желательно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93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программой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Да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0554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732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Тестирование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Да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732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Удовлетворение</a:t>
                      </a:r>
                      <a:r>
                        <a:rPr lang="ru-RU" sz="900" dirty="0">
                          <a:effectLst/>
                        </a:rPr>
                        <a:t> </a:t>
                      </a:r>
                      <a:r>
                        <a:rPr lang="ru-RU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потребителя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желательно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Да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Не желательно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7307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</a:t>
                      </a:r>
                      <a:r>
                        <a:rPr lang="ru-RU" sz="900" dirty="0" smtClean="0">
                          <a:effectLst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выпуском</a:t>
                      </a:r>
                      <a:endParaRPr lang="ru-RU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Не желательно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Не желательно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Да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Нет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Да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</a:rPr>
                        <a:t>Не желательно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85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13</a:t>
            </a:fld>
            <a:r>
              <a:rPr lang="ru-RU" sz="3200" b="1" dirty="0" smtClean="0">
                <a:solidFill>
                  <a:srgbClr val="FEFFFF"/>
                </a:solidFill>
              </a:rPr>
              <a:t>/13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44017" y="212193"/>
            <a:ext cx="83247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Координация работы с внешними группами</a:t>
            </a:r>
          </a:p>
        </p:txBody>
      </p: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1229677" y="580074"/>
            <a:ext cx="10123430" cy="5697857"/>
            <a:chOff x="774" y="1341"/>
            <a:chExt cx="16476" cy="9360"/>
          </a:xfrm>
        </p:grpSpPr>
        <p:sp>
          <p:nvSpPr>
            <p:cNvPr id="6" name="Text Box 26"/>
            <p:cNvSpPr txBox="1">
              <a:spLocks noChangeArrowheads="1"/>
            </p:cNvSpPr>
            <p:nvPr/>
          </p:nvSpPr>
          <p:spPr bwMode="auto">
            <a:xfrm>
              <a:off x="14634" y="8222"/>
              <a:ext cx="2616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ru-RU" sz="1400" b="1" dirty="0">
                  <a:effectLst/>
                  <a:latin typeface="Times New Roman"/>
                  <a:ea typeface="Times New Roman"/>
                </a:rPr>
                <a:t>Планирование бизнеса</a:t>
              </a:r>
              <a:endParaRPr lang="ru-RU" sz="1400" dirty="0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7" name="Group 27"/>
            <p:cNvGrpSpPr>
              <a:grpSpLocks/>
            </p:cNvGrpSpPr>
            <p:nvPr/>
          </p:nvGrpSpPr>
          <p:grpSpPr bwMode="auto">
            <a:xfrm>
              <a:off x="14301" y="2754"/>
              <a:ext cx="2822" cy="1598"/>
              <a:chOff x="14274" y="2061"/>
              <a:chExt cx="2822" cy="1598"/>
            </a:xfrm>
          </p:grpSpPr>
          <p:sp>
            <p:nvSpPr>
              <p:cNvPr id="35" name="Text Box 28"/>
              <p:cNvSpPr txBox="1">
                <a:spLocks noChangeArrowheads="1"/>
              </p:cNvSpPr>
              <p:nvPr/>
            </p:nvSpPr>
            <p:spPr bwMode="auto">
              <a:xfrm>
                <a:off x="14921" y="3119"/>
                <a:ext cx="2175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1400" b="1" dirty="0">
                    <a:latin typeface="Times New Roman"/>
                    <a:ea typeface="Times New Roman"/>
                  </a:rPr>
                  <a:t>Заказчик</a:t>
                </a:r>
              </a:p>
            </p:txBody>
          </p:sp>
          <p:sp>
            <p:nvSpPr>
              <p:cNvPr id="36" name="Text Box 29"/>
              <p:cNvSpPr txBox="1">
                <a:spLocks noChangeArrowheads="1"/>
              </p:cNvSpPr>
              <p:nvPr/>
            </p:nvSpPr>
            <p:spPr bwMode="auto">
              <a:xfrm>
                <a:off x="14274" y="2061"/>
                <a:ext cx="1980" cy="12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808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ru-RU" sz="1200">
                  <a:effectLst/>
                  <a:latin typeface="Times New Roman"/>
                  <a:ea typeface="Times New Roman"/>
                </a:endParaRPr>
              </a:p>
            </p:txBody>
          </p:sp>
        </p:grpSp>
        <p:grpSp>
          <p:nvGrpSpPr>
            <p:cNvPr id="8" name="Group 30"/>
            <p:cNvGrpSpPr>
              <a:grpSpLocks/>
            </p:cNvGrpSpPr>
            <p:nvPr/>
          </p:nvGrpSpPr>
          <p:grpSpPr bwMode="auto">
            <a:xfrm>
              <a:off x="774" y="7551"/>
              <a:ext cx="3807" cy="2558"/>
              <a:chOff x="954" y="6831"/>
              <a:chExt cx="3807" cy="2558"/>
            </a:xfrm>
          </p:grpSpPr>
          <p:sp>
            <p:nvSpPr>
              <p:cNvPr id="33" name="Text Box 31"/>
              <p:cNvSpPr txBox="1">
                <a:spLocks noChangeArrowheads="1"/>
              </p:cNvSpPr>
              <p:nvPr/>
            </p:nvSpPr>
            <p:spPr bwMode="auto">
              <a:xfrm>
                <a:off x="954" y="7641"/>
                <a:ext cx="2295" cy="17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ru-RU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4" name="Text Box 32"/>
              <p:cNvSpPr txBox="1">
                <a:spLocks noChangeArrowheads="1"/>
              </p:cNvSpPr>
              <p:nvPr/>
            </p:nvSpPr>
            <p:spPr bwMode="auto">
              <a:xfrm>
                <a:off x="954" y="6831"/>
                <a:ext cx="3807" cy="9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400" b="1" dirty="0">
                    <a:latin typeface="Times New Roman"/>
                    <a:ea typeface="Times New Roman"/>
                  </a:rPr>
                  <a:t>Группы эксплуатации и поддержки</a:t>
                </a:r>
              </a:p>
            </p:txBody>
          </p:sp>
        </p:grpSp>
        <p:grpSp>
          <p:nvGrpSpPr>
            <p:cNvPr id="9" name="Group 33"/>
            <p:cNvGrpSpPr>
              <a:grpSpLocks/>
            </p:cNvGrpSpPr>
            <p:nvPr/>
          </p:nvGrpSpPr>
          <p:grpSpPr bwMode="auto">
            <a:xfrm>
              <a:off x="1494" y="2781"/>
              <a:ext cx="2547" cy="1440"/>
              <a:chOff x="2034" y="2061"/>
              <a:chExt cx="2547" cy="1440"/>
            </a:xfrm>
          </p:grpSpPr>
          <p:sp>
            <p:nvSpPr>
              <p:cNvPr id="31" name="Text Box 34"/>
              <p:cNvSpPr txBox="1">
                <a:spLocks noChangeArrowheads="1"/>
              </p:cNvSpPr>
              <p:nvPr/>
            </p:nvSpPr>
            <p:spPr bwMode="auto">
              <a:xfrm>
                <a:off x="2034" y="2061"/>
                <a:ext cx="1746" cy="1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ru-RU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2394" y="2961"/>
                <a:ext cx="2187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1400" b="1" dirty="0">
                    <a:latin typeface="Times New Roman"/>
                    <a:ea typeface="Times New Roman"/>
                  </a:rPr>
                  <a:t>Пользователи</a:t>
                </a:r>
              </a:p>
            </p:txBody>
          </p:sp>
        </p:grpSp>
        <p:sp>
          <p:nvSpPr>
            <p:cNvPr id="10" name="Text Box 36"/>
            <p:cNvSpPr txBox="1">
              <a:spLocks noChangeArrowheads="1"/>
            </p:cNvSpPr>
            <p:nvPr/>
          </p:nvSpPr>
          <p:spPr bwMode="auto">
            <a:xfrm>
              <a:off x="13194" y="1701"/>
              <a:ext cx="23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just">
                <a:lnSpc>
                  <a:spcPct val="150000"/>
                </a:lnSpc>
                <a:spcAft>
                  <a:spcPts val="0"/>
                </a:spcAft>
              </a:pPr>
              <a:r>
                <a:rPr lang="ru-RU" sz="1400" b="1" dirty="0" smtClean="0">
                  <a:latin typeface="Times New Roman"/>
                  <a:ea typeface="Times New Roman"/>
                </a:rPr>
                <a:t>Бизнес-цели</a:t>
              </a:r>
              <a:endParaRPr lang="ru-RU" sz="1400" b="1" dirty="0">
                <a:latin typeface="Times New Roman"/>
                <a:ea typeface="Times New Roman"/>
              </a:endParaRPr>
            </a:p>
          </p:txBody>
        </p:sp>
        <p:sp>
          <p:nvSpPr>
            <p:cNvPr id="11" name="Rectangle 37"/>
            <p:cNvSpPr>
              <a:spLocks noChangeArrowheads="1"/>
            </p:cNvSpPr>
            <p:nvPr/>
          </p:nvSpPr>
          <p:spPr bwMode="auto">
            <a:xfrm>
              <a:off x="5661" y="3542"/>
              <a:ext cx="7200" cy="5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2" name="Oval 38"/>
            <p:cNvSpPr>
              <a:spLocks noChangeArrowheads="1"/>
            </p:cNvSpPr>
            <p:nvPr/>
          </p:nvSpPr>
          <p:spPr bwMode="auto">
            <a:xfrm>
              <a:off x="10921" y="3072"/>
              <a:ext cx="2700" cy="9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Менеджер</a:t>
              </a:r>
              <a:r>
                <a:rPr lang="ru-RU" sz="1000" dirty="0">
                  <a:effectLst/>
                  <a:latin typeface="Times New Roman"/>
                  <a:ea typeface="Times New Roman"/>
                </a:rPr>
                <a:t> </a:t>
              </a:r>
              <a:r>
                <a:rPr lang="ru-RU" sz="12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продукта</a:t>
              </a:r>
            </a:p>
          </p:txBody>
        </p:sp>
        <p:cxnSp>
          <p:nvCxnSpPr>
            <p:cNvPr id="13" name="Line 39"/>
            <p:cNvCxnSpPr/>
            <p:nvPr/>
          </p:nvCxnSpPr>
          <p:spPr bwMode="auto">
            <a:xfrm>
              <a:off x="13868" y="3542"/>
              <a:ext cx="10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40"/>
            <p:cNvCxnSpPr/>
            <p:nvPr/>
          </p:nvCxnSpPr>
          <p:spPr bwMode="auto">
            <a:xfrm>
              <a:off x="13761" y="8818"/>
              <a:ext cx="10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Oval 41"/>
            <p:cNvSpPr>
              <a:spLocks noChangeArrowheads="1"/>
            </p:cNvSpPr>
            <p:nvPr/>
          </p:nvSpPr>
          <p:spPr bwMode="auto">
            <a:xfrm>
              <a:off x="10921" y="8222"/>
              <a:ext cx="284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4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Менеджер</a:t>
              </a:r>
              <a:r>
                <a:rPr lang="ru-RU" sz="1000" dirty="0">
                  <a:effectLst/>
                  <a:latin typeface="Times New Roman"/>
                  <a:ea typeface="Times New Roman"/>
                </a:rPr>
                <a:t> </a:t>
              </a:r>
              <a:r>
                <a:rPr lang="ru-RU" sz="14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программы</a:t>
              </a:r>
            </a:p>
          </p:txBody>
        </p:sp>
        <p:sp>
          <p:nvSpPr>
            <p:cNvPr id="16" name="Oval 42"/>
            <p:cNvSpPr>
              <a:spLocks noChangeArrowheads="1"/>
            </p:cNvSpPr>
            <p:nvPr/>
          </p:nvSpPr>
          <p:spPr bwMode="auto">
            <a:xfrm>
              <a:off x="4581" y="3182"/>
              <a:ext cx="2700" cy="9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 b="1" dirty="0">
                  <a:solidFill>
                    <a:srgbClr val="002060"/>
                  </a:solidFill>
                  <a:effectLst/>
                  <a:latin typeface="Times New Roman"/>
                  <a:ea typeface="Times New Roman"/>
                </a:rPr>
                <a:t>Релиз-менеджер </a:t>
              </a:r>
            </a:p>
          </p:txBody>
        </p:sp>
        <p:sp>
          <p:nvSpPr>
            <p:cNvPr id="17" name="Oval 43"/>
            <p:cNvSpPr>
              <a:spLocks noChangeArrowheads="1"/>
            </p:cNvSpPr>
            <p:nvPr/>
          </p:nvSpPr>
          <p:spPr bwMode="auto">
            <a:xfrm>
              <a:off x="4221" y="8222"/>
              <a:ext cx="3060" cy="119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4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Релиз-менеджер</a:t>
              </a:r>
              <a:r>
                <a:rPr lang="ru-RU" sz="1000" dirty="0">
                  <a:effectLst/>
                  <a:latin typeface="Times New Roman"/>
                  <a:ea typeface="Times New Roman"/>
                </a:rPr>
                <a:t> </a:t>
              </a:r>
              <a:endParaRPr lang="ru-RU" sz="1200" dirty="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8" name="Oval 44"/>
            <p:cNvSpPr>
              <a:spLocks noChangeArrowheads="1"/>
            </p:cNvSpPr>
            <p:nvPr/>
          </p:nvSpPr>
          <p:spPr bwMode="auto">
            <a:xfrm>
              <a:off x="6021" y="5994"/>
              <a:ext cx="3178" cy="9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ru-RU" sz="14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Разработчик</a:t>
              </a:r>
            </a:p>
          </p:txBody>
        </p:sp>
        <p:sp>
          <p:nvSpPr>
            <p:cNvPr id="19" name="Oval 45"/>
            <p:cNvSpPr>
              <a:spLocks noChangeArrowheads="1"/>
            </p:cNvSpPr>
            <p:nvPr/>
          </p:nvSpPr>
          <p:spPr bwMode="auto">
            <a:xfrm>
              <a:off x="9081" y="4622"/>
              <a:ext cx="3190" cy="9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ru-RU" sz="1400" b="1" dirty="0" smtClean="0">
                  <a:solidFill>
                    <a:srgbClr val="002060"/>
                  </a:solidFill>
                  <a:latin typeface="Times New Roman"/>
                  <a:ea typeface="Times New Roman"/>
                </a:rPr>
                <a:t>Тестировщик</a:t>
              </a:r>
              <a:endParaRPr lang="ru-RU" sz="1400" b="1" dirty="0">
                <a:solidFill>
                  <a:srgbClr val="002060"/>
                </a:solidFill>
                <a:latin typeface="Times New Roman"/>
                <a:ea typeface="Times New Roman"/>
              </a:endParaRPr>
            </a:p>
          </p:txBody>
        </p:sp>
        <p:cxnSp>
          <p:nvCxnSpPr>
            <p:cNvPr id="20" name="Line 46"/>
            <p:cNvCxnSpPr/>
            <p:nvPr/>
          </p:nvCxnSpPr>
          <p:spPr bwMode="auto">
            <a:xfrm>
              <a:off x="3501" y="3542"/>
              <a:ext cx="10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47"/>
            <p:cNvCxnSpPr/>
            <p:nvPr/>
          </p:nvCxnSpPr>
          <p:spPr bwMode="auto">
            <a:xfrm>
              <a:off x="3230" y="8942"/>
              <a:ext cx="108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48"/>
            <p:cNvCxnSpPr/>
            <p:nvPr/>
          </p:nvCxnSpPr>
          <p:spPr bwMode="auto">
            <a:xfrm>
              <a:off x="12378" y="9261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Text Box 49"/>
            <p:cNvSpPr txBox="1">
              <a:spLocks noChangeArrowheads="1"/>
            </p:cNvSpPr>
            <p:nvPr/>
          </p:nvSpPr>
          <p:spPr bwMode="auto">
            <a:xfrm>
              <a:off x="9828" y="9774"/>
              <a:ext cx="5013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ru-RU" sz="1400" b="1" dirty="0">
                  <a:effectLst/>
                  <a:latin typeface="Times New Roman"/>
                  <a:ea typeface="Times New Roman"/>
                </a:rPr>
                <a:t>Технологическая архитектура</a:t>
              </a:r>
              <a:endParaRPr lang="ru-RU" sz="1400" dirty="0">
                <a:effectLst/>
                <a:latin typeface="Times New Roman"/>
                <a:ea typeface="Times New Roman"/>
              </a:endParaRPr>
            </a:p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ru-RU" sz="1400" b="1" dirty="0">
                  <a:effectLst/>
                  <a:latin typeface="Times New Roman"/>
                  <a:ea typeface="Times New Roman"/>
                </a:rPr>
                <a:t>Стратегическое планирование</a:t>
              </a:r>
              <a:endParaRPr lang="ru-RU" sz="1400" dirty="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24" name="Line 50"/>
            <p:cNvCxnSpPr/>
            <p:nvPr/>
          </p:nvCxnSpPr>
          <p:spPr bwMode="auto">
            <a:xfrm>
              <a:off x="4581" y="2754"/>
              <a:ext cx="9360" cy="68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51"/>
            <p:cNvCxnSpPr/>
            <p:nvPr/>
          </p:nvCxnSpPr>
          <p:spPr bwMode="auto">
            <a:xfrm>
              <a:off x="5661" y="2614"/>
              <a:ext cx="0" cy="54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6" name="Oval 52"/>
            <p:cNvSpPr>
              <a:spLocks noChangeArrowheads="1"/>
            </p:cNvSpPr>
            <p:nvPr/>
          </p:nvSpPr>
          <p:spPr bwMode="auto">
            <a:xfrm>
              <a:off x="7461" y="7254"/>
              <a:ext cx="2700" cy="9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ru-RU" sz="1400" b="1" dirty="0">
                  <a:solidFill>
                    <a:srgbClr val="002060"/>
                  </a:solidFill>
                  <a:latin typeface="Times New Roman"/>
                  <a:ea typeface="Times New Roman"/>
                </a:rPr>
                <a:t>Архитектор</a:t>
              </a:r>
            </a:p>
          </p:txBody>
        </p:sp>
        <p:sp>
          <p:nvSpPr>
            <p:cNvPr id="27" name="Text Box 53"/>
            <p:cNvSpPr txBox="1">
              <a:spLocks noChangeArrowheads="1"/>
            </p:cNvSpPr>
            <p:nvPr/>
          </p:nvSpPr>
          <p:spPr bwMode="auto">
            <a:xfrm>
              <a:off x="2934" y="9801"/>
              <a:ext cx="468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50000"/>
                </a:lnSpc>
                <a:spcAft>
                  <a:spcPts val="0"/>
                </a:spcAft>
              </a:pPr>
              <a:r>
                <a:rPr lang="ru-RU" sz="1400" b="1" dirty="0">
                  <a:effectLst/>
                  <a:latin typeface="Times New Roman"/>
                  <a:ea typeface="Times New Roman"/>
                </a:rPr>
                <a:t>Технологическая цели</a:t>
              </a:r>
              <a:endParaRPr lang="ru-RU" sz="1400" dirty="0">
                <a:effectLst/>
                <a:latin typeface="Times New Roman"/>
                <a:ea typeface="Times New Roman"/>
              </a:endParaRPr>
            </a:p>
          </p:txBody>
        </p:sp>
        <p:grpSp>
          <p:nvGrpSpPr>
            <p:cNvPr id="28" name="Group 54"/>
            <p:cNvGrpSpPr>
              <a:grpSpLocks/>
            </p:cNvGrpSpPr>
            <p:nvPr/>
          </p:nvGrpSpPr>
          <p:grpSpPr bwMode="auto">
            <a:xfrm>
              <a:off x="4914" y="1341"/>
              <a:ext cx="2916" cy="1191"/>
              <a:chOff x="2034" y="2061"/>
              <a:chExt cx="2916" cy="1191"/>
            </a:xfrm>
          </p:grpSpPr>
          <p:sp>
            <p:nvSpPr>
              <p:cNvPr id="29" name="Text Box 55"/>
              <p:cNvSpPr txBox="1">
                <a:spLocks noChangeArrowheads="1"/>
              </p:cNvSpPr>
              <p:nvPr/>
            </p:nvSpPr>
            <p:spPr bwMode="auto">
              <a:xfrm>
                <a:off x="2034" y="2061"/>
                <a:ext cx="1746" cy="11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endParaRPr lang="ru-RU" sz="120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30" name="Text Box 56"/>
              <p:cNvSpPr txBox="1">
                <a:spLocks noChangeArrowheads="1"/>
              </p:cNvSpPr>
              <p:nvPr/>
            </p:nvSpPr>
            <p:spPr bwMode="auto">
              <a:xfrm>
                <a:off x="2610" y="2691"/>
                <a:ext cx="2340" cy="5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ru-RU" sz="1400" b="1" dirty="0">
                    <a:effectLst/>
                    <a:latin typeface="Times New Roman"/>
                    <a:ea typeface="Times New Roman"/>
                  </a:rPr>
                  <a:t>Пользователи</a:t>
                </a:r>
              </a:p>
            </p:txBody>
          </p:sp>
        </p:grpSp>
      </p:grpSp>
      <p:pic>
        <p:nvPicPr>
          <p:cNvPr id="37" name="Рисунок 36" descr="j019538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9002" y="1427654"/>
            <a:ext cx="569595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Рисунок 37" descr="j019538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8640" y="765114"/>
            <a:ext cx="569595" cy="577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Рисунок 38" descr="j023301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0473" y="4960523"/>
            <a:ext cx="914400" cy="931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Рисунок 39" descr="j0292020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4879" y="1328287"/>
            <a:ext cx="767715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Рисунок 40" descr="j023301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2228" y="5451781"/>
            <a:ext cx="914400" cy="9315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076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2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17489" y="218912"/>
            <a:ext cx="2037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Введение 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87022" y="992165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«Успех </a:t>
            </a:r>
            <a:r>
              <a:rPr lang="ru-RU" b="1" i="1" dirty="0">
                <a:solidFill>
                  <a:srgbClr val="0070C0"/>
                </a:solidFill>
              </a:rPr>
              <a:t>проекта напрямую связан с используемыми талантами, и, что более важно, способом, в соответствии с которым руководство использует эти таланты в </a:t>
            </a:r>
            <a:r>
              <a:rPr lang="ru-RU" b="1" i="1" dirty="0" smtClean="0">
                <a:solidFill>
                  <a:srgbClr val="0070C0"/>
                </a:solidFill>
              </a:rPr>
              <a:t>проекте»</a:t>
            </a:r>
            <a:r>
              <a:rPr lang="ru-RU" i="1" dirty="0" smtClean="0">
                <a:solidFill>
                  <a:srgbClr val="0070C0"/>
                </a:solidFill>
              </a:rPr>
              <a:t>.</a:t>
            </a:r>
            <a:r>
              <a:rPr lang="ru-RU" i="1" dirty="0"/>
              <a:t/>
            </a:r>
            <a:br>
              <a:rPr lang="ru-RU" i="1" dirty="0"/>
            </a:br>
            <a:r>
              <a:rPr lang="ru-RU" dirty="0">
                <a:solidFill>
                  <a:srgbClr val="0070C0"/>
                </a:solidFill>
              </a:rPr>
              <a:t>Джон </a:t>
            </a:r>
            <a:r>
              <a:rPr lang="ru-RU" dirty="0" err="1">
                <a:solidFill>
                  <a:srgbClr val="0070C0"/>
                </a:solidFill>
              </a:rPr>
              <a:t>Макдоналд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6" name="Рисунок 5" descr="187277481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248" y="1472540"/>
            <a:ext cx="3363241" cy="28382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5636820" y="2951846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Управление программным проектом включает решение трех основных задач: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1. Подбор </a:t>
            </a:r>
            <a:r>
              <a:rPr lang="ru-RU" b="1" dirty="0">
                <a:solidFill>
                  <a:srgbClr val="002060"/>
                </a:solidFill>
              </a:rPr>
              <a:t>и управление командой (персонала).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2. Выбор </a:t>
            </a:r>
            <a:r>
              <a:rPr lang="ru-RU" dirty="0">
                <a:solidFill>
                  <a:srgbClr val="002060"/>
                </a:solidFill>
              </a:rPr>
              <a:t>процесса.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3. Выбор </a:t>
            </a:r>
            <a:r>
              <a:rPr lang="ru-RU" dirty="0">
                <a:solidFill>
                  <a:srgbClr val="002060"/>
                </a:solidFill>
              </a:rPr>
              <a:t>инструментальных средств.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31921" y="4650017"/>
            <a:ext cx="63057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Основные вопросы управления </a:t>
            </a:r>
            <a:r>
              <a:rPr lang="ru-RU" dirty="0">
                <a:solidFill>
                  <a:srgbClr val="002060"/>
                </a:solidFill>
              </a:rPr>
              <a:t>командой проекта :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1. Ролевая </a:t>
            </a:r>
            <a:r>
              <a:rPr lang="ru-RU" b="1" dirty="0">
                <a:solidFill>
                  <a:srgbClr val="002060"/>
                </a:solidFill>
              </a:rPr>
              <a:t>модель </a:t>
            </a:r>
            <a:r>
              <a:rPr lang="ru-RU" b="1" dirty="0" smtClean="0">
                <a:solidFill>
                  <a:srgbClr val="002060"/>
                </a:solidFill>
              </a:rPr>
              <a:t>команды.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2. Модели </a:t>
            </a:r>
            <a:r>
              <a:rPr lang="ru-RU" b="1" dirty="0">
                <a:solidFill>
                  <a:srgbClr val="002060"/>
                </a:solidFill>
              </a:rPr>
              <a:t>организации </a:t>
            </a:r>
            <a:r>
              <a:rPr lang="ru-RU" b="1" dirty="0" smtClean="0">
                <a:solidFill>
                  <a:srgbClr val="002060"/>
                </a:solidFill>
              </a:rPr>
              <a:t>команд.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3. Общение </a:t>
            </a:r>
            <a:r>
              <a:rPr lang="ru-RU" b="1" dirty="0">
                <a:solidFill>
                  <a:srgbClr val="002060"/>
                </a:solidFill>
              </a:rPr>
              <a:t>в команде.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5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3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7774" y="218912"/>
            <a:ext cx="55771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4.1	  Ролевая модель команды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698076" y="890073"/>
            <a:ext cx="5937374" cy="3779472"/>
            <a:chOff x="2020" y="7434"/>
            <a:chExt cx="7961" cy="3738"/>
          </a:xfrm>
        </p:grpSpPr>
        <p:sp>
          <p:nvSpPr>
            <p:cNvPr id="6" name="Text Box 59"/>
            <p:cNvSpPr txBox="1">
              <a:spLocks noChangeArrowheads="1"/>
            </p:cNvSpPr>
            <p:nvPr/>
          </p:nvSpPr>
          <p:spPr bwMode="auto">
            <a:xfrm>
              <a:off x="4041" y="7434"/>
              <a:ext cx="414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5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Ролевая модель команды</a:t>
              </a:r>
            </a:p>
          </p:txBody>
        </p:sp>
        <p:sp>
          <p:nvSpPr>
            <p:cNvPr id="7" name="Text Box 60"/>
            <p:cNvSpPr txBox="1">
              <a:spLocks noChangeArrowheads="1"/>
            </p:cNvSpPr>
            <p:nvPr/>
          </p:nvSpPr>
          <p:spPr bwMode="auto">
            <a:xfrm>
              <a:off x="2020" y="8154"/>
              <a:ext cx="3281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5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Менеджер проекта</a:t>
              </a:r>
            </a:p>
            <a:p>
              <a:r>
                <a:rPr lang="ru-RU" dirty="0"/>
                <a:t> </a:t>
              </a:r>
            </a:p>
          </p:txBody>
        </p:sp>
        <p:sp>
          <p:nvSpPr>
            <p:cNvPr id="8" name="Text Box 61"/>
            <p:cNvSpPr txBox="1">
              <a:spLocks noChangeArrowheads="1"/>
            </p:cNvSpPr>
            <p:nvPr/>
          </p:nvSpPr>
          <p:spPr bwMode="auto">
            <a:xfrm>
              <a:off x="7101" y="8154"/>
              <a:ext cx="288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Проектировщик</a:t>
              </a:r>
            </a:p>
          </p:txBody>
        </p:sp>
        <p:sp>
          <p:nvSpPr>
            <p:cNvPr id="9" name="Text Box 62"/>
            <p:cNvSpPr txBox="1">
              <a:spLocks noChangeArrowheads="1"/>
            </p:cNvSpPr>
            <p:nvPr/>
          </p:nvSpPr>
          <p:spPr bwMode="auto">
            <a:xfrm>
              <a:off x="7101" y="8874"/>
              <a:ext cx="288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/>
                <a:t>Разработчик</a:t>
              </a:r>
            </a:p>
          </p:txBody>
        </p:sp>
        <p:sp>
          <p:nvSpPr>
            <p:cNvPr id="10" name="Text Box 63"/>
            <p:cNvSpPr txBox="1">
              <a:spLocks noChangeArrowheads="1"/>
            </p:cNvSpPr>
            <p:nvPr/>
          </p:nvSpPr>
          <p:spPr bwMode="auto">
            <a:xfrm>
              <a:off x="2020" y="10482"/>
              <a:ext cx="3281" cy="69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Технолог разработки ПО</a:t>
              </a:r>
            </a:p>
            <a:p>
              <a:r>
                <a:rPr lang="ru-RU" dirty="0"/>
                <a:t> </a:t>
              </a:r>
            </a:p>
          </p:txBody>
        </p:sp>
        <p:sp>
          <p:nvSpPr>
            <p:cNvPr id="11" name="Text Box 64"/>
            <p:cNvSpPr txBox="1">
              <a:spLocks noChangeArrowheads="1"/>
            </p:cNvSpPr>
            <p:nvPr/>
          </p:nvSpPr>
          <p:spPr bwMode="auto">
            <a:xfrm>
              <a:off x="7101" y="9594"/>
              <a:ext cx="288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Тестировщик</a:t>
              </a:r>
            </a:p>
          </p:txBody>
        </p:sp>
        <p:sp>
          <p:nvSpPr>
            <p:cNvPr id="12" name="Text Box 65"/>
            <p:cNvSpPr txBox="1">
              <a:spLocks noChangeArrowheads="1"/>
            </p:cNvSpPr>
            <p:nvPr/>
          </p:nvSpPr>
          <p:spPr bwMode="auto">
            <a:xfrm>
              <a:off x="2020" y="8874"/>
              <a:ext cx="3281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5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ru-RU" dirty="0"/>
                <a:t>Инженер по качеству</a:t>
              </a:r>
            </a:p>
          </p:txBody>
        </p:sp>
        <p:sp>
          <p:nvSpPr>
            <p:cNvPr id="13" name="Text Box 66"/>
            <p:cNvSpPr txBox="1">
              <a:spLocks noChangeArrowheads="1"/>
            </p:cNvSpPr>
            <p:nvPr/>
          </p:nvSpPr>
          <p:spPr bwMode="auto">
            <a:xfrm>
              <a:off x="2020" y="9594"/>
              <a:ext cx="3281" cy="72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Технический писатель</a:t>
              </a:r>
            </a:p>
          </p:txBody>
        </p:sp>
        <p:grpSp>
          <p:nvGrpSpPr>
            <p:cNvPr id="14" name="Group 67"/>
            <p:cNvGrpSpPr>
              <a:grpSpLocks/>
            </p:cNvGrpSpPr>
            <p:nvPr/>
          </p:nvGrpSpPr>
          <p:grpSpPr bwMode="auto">
            <a:xfrm>
              <a:off x="5301" y="7974"/>
              <a:ext cx="540" cy="2853"/>
              <a:chOff x="5301" y="7974"/>
              <a:chExt cx="540" cy="2853"/>
            </a:xfrm>
          </p:grpSpPr>
          <p:sp>
            <p:nvSpPr>
              <p:cNvPr id="19" name="Freeform 68"/>
              <p:cNvSpPr>
                <a:spLocks/>
              </p:cNvSpPr>
              <p:nvPr/>
            </p:nvSpPr>
            <p:spPr bwMode="auto">
              <a:xfrm>
                <a:off x="5301" y="7974"/>
                <a:ext cx="540" cy="2853"/>
              </a:xfrm>
              <a:custGeom>
                <a:avLst/>
                <a:gdLst>
                  <a:gd name="T0" fmla="*/ 540 w 540"/>
                  <a:gd name="T1" fmla="*/ 0 h 2520"/>
                  <a:gd name="T2" fmla="*/ 540 w 540"/>
                  <a:gd name="T3" fmla="*/ 2520 h 2520"/>
                  <a:gd name="T4" fmla="*/ 0 w 540"/>
                  <a:gd name="T5" fmla="*/ 2520 h 2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0" h="2520">
                    <a:moveTo>
                      <a:pt x="540" y="0"/>
                    </a:moveTo>
                    <a:lnTo>
                      <a:pt x="540" y="2520"/>
                    </a:lnTo>
                    <a:lnTo>
                      <a:pt x="0" y="2520"/>
                    </a:lnTo>
                  </a:path>
                </a:pathLst>
              </a:cu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20" name="Line 69"/>
              <p:cNvCxnSpPr/>
              <p:nvPr/>
            </p:nvCxnSpPr>
            <p:spPr bwMode="auto">
              <a:xfrm>
                <a:off x="5301" y="9150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" name="Line 70"/>
              <p:cNvCxnSpPr/>
              <p:nvPr/>
            </p:nvCxnSpPr>
            <p:spPr bwMode="auto">
              <a:xfrm>
                <a:off x="5301" y="9858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" name="Line 71"/>
              <p:cNvCxnSpPr/>
              <p:nvPr/>
            </p:nvCxnSpPr>
            <p:spPr bwMode="auto">
              <a:xfrm>
                <a:off x="5301" y="8418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5" name="Group 72"/>
            <p:cNvGrpSpPr>
              <a:grpSpLocks/>
            </p:cNvGrpSpPr>
            <p:nvPr/>
          </p:nvGrpSpPr>
          <p:grpSpPr bwMode="auto">
            <a:xfrm>
              <a:off x="6561" y="7974"/>
              <a:ext cx="540" cy="1980"/>
              <a:chOff x="6561" y="7974"/>
              <a:chExt cx="540" cy="1980"/>
            </a:xfrm>
          </p:grpSpPr>
          <p:sp>
            <p:nvSpPr>
              <p:cNvPr id="16" name="Freeform 73"/>
              <p:cNvSpPr>
                <a:spLocks/>
              </p:cNvSpPr>
              <p:nvPr/>
            </p:nvSpPr>
            <p:spPr bwMode="auto">
              <a:xfrm>
                <a:off x="6561" y="7974"/>
                <a:ext cx="540" cy="1980"/>
              </a:xfrm>
              <a:custGeom>
                <a:avLst/>
                <a:gdLst>
                  <a:gd name="T0" fmla="*/ 0 w 540"/>
                  <a:gd name="T1" fmla="*/ 0 h 1980"/>
                  <a:gd name="T2" fmla="*/ 0 w 540"/>
                  <a:gd name="T3" fmla="*/ 1980 h 1980"/>
                  <a:gd name="T4" fmla="*/ 540 w 540"/>
                  <a:gd name="T5" fmla="*/ 1980 h 19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0" h="1980">
                    <a:moveTo>
                      <a:pt x="0" y="0"/>
                    </a:moveTo>
                    <a:lnTo>
                      <a:pt x="0" y="1980"/>
                    </a:lnTo>
                    <a:lnTo>
                      <a:pt x="540" y="1980"/>
                    </a:lnTo>
                  </a:path>
                </a:pathLst>
              </a:cu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17" name="Line 74"/>
              <p:cNvCxnSpPr/>
              <p:nvPr/>
            </p:nvCxnSpPr>
            <p:spPr bwMode="auto">
              <a:xfrm>
                <a:off x="6561" y="8394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Line 75"/>
              <p:cNvCxnSpPr/>
              <p:nvPr/>
            </p:nvCxnSpPr>
            <p:spPr bwMode="auto">
              <a:xfrm>
                <a:off x="6561" y="9138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2" name="Прямоугольник 1"/>
          <p:cNvSpPr/>
          <p:nvPr/>
        </p:nvSpPr>
        <p:spPr>
          <a:xfrm>
            <a:off x="6635450" y="1178101"/>
            <a:ext cx="542812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002060"/>
                </a:solidFill>
              </a:rPr>
              <a:t>Проектировщик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отвечает за  проектирование </a:t>
            </a:r>
            <a:r>
              <a:rPr lang="ru-RU" sz="1600" dirty="0">
                <a:solidFill>
                  <a:srgbClr val="002060"/>
                </a:solidFill>
              </a:rPr>
              <a:t>архитектуры высокого уровня и контроля ее выполнения. В небольших командах функция распределяется между менеджером и разработчиками. В больших проектах это может быть целый </a:t>
            </a:r>
            <a:r>
              <a:rPr lang="ru-RU" sz="1600" dirty="0" smtClean="0">
                <a:solidFill>
                  <a:srgbClr val="002060"/>
                </a:solidFill>
              </a:rPr>
              <a:t>отдел.</a:t>
            </a:r>
          </a:p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Основными </a:t>
            </a:r>
            <a:r>
              <a:rPr lang="ru-RU" sz="1600" dirty="0">
                <a:solidFill>
                  <a:srgbClr val="002060"/>
                </a:solidFill>
              </a:rPr>
              <a:t>функциями проектирования являются:</a:t>
            </a:r>
          </a:p>
          <a:p>
            <a:pPr marL="450850" lvl="0" indent="-2730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Анализ требований.</a:t>
            </a:r>
          </a:p>
          <a:p>
            <a:pPr marL="450850" lvl="0" indent="-2730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Разработка архитектуры и основных интерфейсов.</a:t>
            </a:r>
          </a:p>
          <a:p>
            <a:pPr marL="450850" lvl="0" indent="-2730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Участие в планировании проекта.</a:t>
            </a:r>
          </a:p>
          <a:p>
            <a:pPr marL="450850" lvl="0" indent="-2730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Контроль выполнения проекта.</a:t>
            </a:r>
          </a:p>
          <a:p>
            <a:pPr marL="450850" lvl="0" indent="-2730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Участие в подборе кадров</a:t>
            </a:r>
            <a:r>
              <a:rPr lang="ru-RU" sz="1600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4487524" y="1618061"/>
            <a:ext cx="2147926" cy="5459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635450" y="1230394"/>
            <a:ext cx="530210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>
                <a:solidFill>
                  <a:srgbClr val="002060"/>
                </a:solidFill>
              </a:rPr>
              <a:t>Разработчик</a:t>
            </a:r>
            <a:r>
              <a:rPr lang="ru-RU" sz="1600" dirty="0">
                <a:solidFill>
                  <a:srgbClr val="002060"/>
                </a:solidFill>
              </a:rPr>
              <a:t> отвечает за </a:t>
            </a:r>
            <a:r>
              <a:rPr lang="ru-RU" sz="1600" dirty="0" smtClean="0">
                <a:solidFill>
                  <a:srgbClr val="002060"/>
                </a:solidFill>
              </a:rPr>
              <a:t>непосредственное </a:t>
            </a:r>
            <a:r>
              <a:rPr lang="ru-RU" sz="1600" dirty="0">
                <a:solidFill>
                  <a:srgbClr val="002060"/>
                </a:solidFill>
              </a:rPr>
              <a:t>создание конечного продукта. Помимо собственно программирования (кодирования) в его функции входит: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Контроль архитектурных и технических спецификаций продукта.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Подбор технологических инструментов и стандартов.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Диагностика и разрешение всех технических проблем.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Контроль за работой разработчиков документации, тестирования, технологов.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Мониторинг состояния продукта (ведение списка обнаруженных ошибок).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Подбор инструментов разработки, метрик и стандартов. Контроль их использования.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487524" y="2352115"/>
            <a:ext cx="2147926" cy="5459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487524" y="3077054"/>
            <a:ext cx="2147926" cy="5459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712639" y="777182"/>
            <a:ext cx="5273746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Тестировщик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отвечает</a:t>
            </a:r>
            <a:r>
              <a:rPr lang="ru-RU" sz="1400" dirty="0" smtClean="0">
                <a:solidFill>
                  <a:srgbClr val="002060"/>
                </a:solidFill>
              </a:rPr>
              <a:t> за </a:t>
            </a:r>
            <a:r>
              <a:rPr lang="ru-RU" sz="1400" dirty="0">
                <a:solidFill>
                  <a:srgbClr val="002060"/>
                </a:solidFill>
              </a:rPr>
              <a:t>удовлетворение требований к продукту (функциональных и нефункциональных). В функции тестировщика входит: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i="1" u="sng" dirty="0" smtClean="0">
                <a:solidFill>
                  <a:srgbClr val="002060"/>
                </a:solidFill>
              </a:rPr>
              <a:t>Составление </a:t>
            </a:r>
            <a:r>
              <a:rPr lang="ru-RU" sz="1400" i="1" u="sng" dirty="0">
                <a:solidFill>
                  <a:srgbClr val="002060"/>
                </a:solidFill>
              </a:rPr>
              <a:t>плана </a:t>
            </a:r>
            <a:r>
              <a:rPr lang="ru-RU" sz="1400" i="1" u="sng" dirty="0" smtClean="0">
                <a:solidFill>
                  <a:srgbClr val="002060"/>
                </a:solidFill>
              </a:rPr>
              <a:t>тестирования</a:t>
            </a:r>
            <a:r>
              <a:rPr lang="ru-RU" sz="1400" dirty="0" smtClean="0">
                <a:solidFill>
                  <a:srgbClr val="002060"/>
                </a:solidFill>
              </a:rPr>
              <a:t>, который составляется </a:t>
            </a:r>
            <a:r>
              <a:rPr lang="ru-RU" sz="1400" dirty="0">
                <a:solidFill>
                  <a:srgbClr val="002060"/>
                </a:solidFill>
              </a:rPr>
              <a:t>до начала реализации </a:t>
            </a:r>
            <a:r>
              <a:rPr lang="ru-RU" sz="1400" dirty="0" smtClean="0">
                <a:solidFill>
                  <a:srgbClr val="002060"/>
                </a:solidFill>
              </a:rPr>
              <a:t>проекта</a:t>
            </a:r>
            <a:r>
              <a:rPr lang="ru-RU" sz="1400" dirty="0">
                <a:solidFill>
                  <a:srgbClr val="002060"/>
                </a:solidFill>
              </a:rPr>
              <a:t>. Время, отводимое в плане на тестирование может быть сопоставимо с временем разработки.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i="1" u="sng" dirty="0">
                <a:solidFill>
                  <a:srgbClr val="002060"/>
                </a:solidFill>
              </a:rPr>
              <a:t>Контроль выполнения плана</a:t>
            </a:r>
            <a:r>
              <a:rPr lang="ru-RU" sz="1400" dirty="0">
                <a:solidFill>
                  <a:srgbClr val="002060"/>
                </a:solidFill>
              </a:rPr>
              <a:t>. Важнейшая функция контроля – поддержка целостности базы данных зарегистрированных ошибок. В этой базе регистрируется: </a:t>
            </a:r>
          </a:p>
          <a:p>
            <a:pPr marL="903288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кто</a:t>
            </a:r>
            <a:r>
              <a:rPr lang="ru-RU" sz="1400" dirty="0">
                <a:solidFill>
                  <a:srgbClr val="002060"/>
                </a:solidFill>
              </a:rPr>
              <a:t>, когда и где обнаружил, описание ошибки, описание состояния среды;</a:t>
            </a:r>
          </a:p>
          <a:p>
            <a:pPr marL="903288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статус ошибки</a:t>
            </a:r>
            <a:r>
              <a:rPr lang="ru-RU" sz="1400" dirty="0">
                <a:solidFill>
                  <a:srgbClr val="002060"/>
                </a:solidFill>
              </a:rPr>
              <a:t>: приоритет, кто разрешает</a:t>
            </a:r>
          </a:p>
          <a:p>
            <a:pPr marL="903288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rgbClr val="002060"/>
                </a:solidFill>
              </a:rPr>
              <a:t>состояние </a:t>
            </a:r>
            <a:r>
              <a:rPr lang="ru-RU" sz="1400" dirty="0">
                <a:solidFill>
                  <a:srgbClr val="002060"/>
                </a:solidFill>
              </a:rPr>
              <a:t>ошибки: висит, в разработке, разрешена, проблемы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i="1" u="sng" dirty="0" smtClean="0">
                <a:solidFill>
                  <a:srgbClr val="002060"/>
                </a:solidFill>
              </a:rPr>
              <a:t>Разработка тестов.</a:t>
            </a:r>
            <a:r>
              <a:rPr lang="ru-RU" sz="1400" dirty="0" smtClean="0">
                <a:solidFill>
                  <a:srgbClr val="002060"/>
                </a:solidFill>
              </a:rPr>
              <a:t> Тестирование </a:t>
            </a:r>
            <a:r>
              <a:rPr lang="ru-RU" sz="1400" dirty="0">
                <a:solidFill>
                  <a:srgbClr val="002060"/>
                </a:solidFill>
              </a:rPr>
              <a:t>должно обеспечить полную проверку функциональности при всех режимах работы продукта.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i="1" u="sng" dirty="0">
                <a:solidFill>
                  <a:srgbClr val="002060"/>
                </a:solidFill>
              </a:rPr>
              <a:t>Автоматизация тестирования</a:t>
            </a:r>
            <a:r>
              <a:rPr lang="ru-RU" sz="1400" dirty="0">
                <a:solidFill>
                  <a:srgbClr val="002060"/>
                </a:solidFill>
              </a:rPr>
              <a:t> включает автоматизацию составления тестов, автоматизацию пропуска тестов и автоматизацию обработки результатов тестирования. В виду важности автоматизации тестирования, </a:t>
            </a:r>
            <a:r>
              <a:rPr lang="ru-RU" sz="1400" u="sng" dirty="0">
                <a:solidFill>
                  <a:srgbClr val="002060"/>
                </a:solidFill>
              </a:rPr>
              <a:t>иногда вводят нового участника – инженера по автоматизации.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i="1" u="sng" dirty="0">
                <a:solidFill>
                  <a:srgbClr val="002060"/>
                </a:solidFill>
              </a:rPr>
              <a:t>Выбор инструментов, метрик</a:t>
            </a:r>
            <a:r>
              <a:rPr lang="ru-RU" sz="1400" dirty="0">
                <a:solidFill>
                  <a:srgbClr val="002060"/>
                </a:solidFill>
              </a:rPr>
              <a:t>, стандартов для организации процесса тестирования.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i="1" u="sng" dirty="0">
                <a:solidFill>
                  <a:srgbClr val="002060"/>
                </a:solidFill>
              </a:rPr>
              <a:t>Организация бета </a:t>
            </a:r>
            <a:r>
              <a:rPr lang="ru-RU" sz="1400" i="1" u="sng" dirty="0" smtClean="0">
                <a:solidFill>
                  <a:srgbClr val="002060"/>
                </a:solidFill>
              </a:rPr>
              <a:t>тестирования.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65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3" grpId="0" animBg="1"/>
      <p:bldP spid="23" grpId="1" animBg="1"/>
      <p:bldP spid="3" grpId="0"/>
      <p:bldP spid="3" grpId="1"/>
      <p:bldP spid="26" grpId="0" animBg="1"/>
      <p:bldP spid="26" grpId="1" animBg="1"/>
      <p:bldP spid="27" grpId="0" animBg="1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4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47774" y="218912"/>
            <a:ext cx="55771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4.1</a:t>
            </a:r>
            <a:r>
              <a:rPr lang="ru-RU" sz="2800" b="1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	  Ролевая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модель команды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698076" y="890073"/>
            <a:ext cx="5937374" cy="3779472"/>
            <a:chOff x="2020" y="7434"/>
            <a:chExt cx="7961" cy="3738"/>
          </a:xfrm>
        </p:grpSpPr>
        <p:sp>
          <p:nvSpPr>
            <p:cNvPr id="6" name="Text Box 59"/>
            <p:cNvSpPr txBox="1">
              <a:spLocks noChangeArrowheads="1"/>
            </p:cNvSpPr>
            <p:nvPr/>
          </p:nvSpPr>
          <p:spPr bwMode="auto">
            <a:xfrm>
              <a:off x="4041" y="7434"/>
              <a:ext cx="414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5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Ролевая модель команды</a:t>
              </a:r>
            </a:p>
          </p:txBody>
        </p:sp>
        <p:sp>
          <p:nvSpPr>
            <p:cNvPr id="7" name="Text Box 60"/>
            <p:cNvSpPr txBox="1">
              <a:spLocks noChangeArrowheads="1"/>
            </p:cNvSpPr>
            <p:nvPr/>
          </p:nvSpPr>
          <p:spPr bwMode="auto">
            <a:xfrm>
              <a:off x="2020" y="8154"/>
              <a:ext cx="3281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5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Менеджер проекта</a:t>
              </a:r>
            </a:p>
            <a:p>
              <a:r>
                <a:rPr lang="ru-RU" dirty="0"/>
                <a:t> </a:t>
              </a:r>
            </a:p>
          </p:txBody>
        </p:sp>
        <p:sp>
          <p:nvSpPr>
            <p:cNvPr id="8" name="Text Box 61"/>
            <p:cNvSpPr txBox="1">
              <a:spLocks noChangeArrowheads="1"/>
            </p:cNvSpPr>
            <p:nvPr/>
          </p:nvSpPr>
          <p:spPr bwMode="auto">
            <a:xfrm>
              <a:off x="7101" y="8154"/>
              <a:ext cx="288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Проектировщик</a:t>
              </a:r>
            </a:p>
          </p:txBody>
        </p:sp>
        <p:sp>
          <p:nvSpPr>
            <p:cNvPr id="9" name="Text Box 62"/>
            <p:cNvSpPr txBox="1">
              <a:spLocks noChangeArrowheads="1"/>
            </p:cNvSpPr>
            <p:nvPr/>
          </p:nvSpPr>
          <p:spPr bwMode="auto">
            <a:xfrm>
              <a:off x="7101" y="8874"/>
              <a:ext cx="288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/>
                <a:t>Разработчик</a:t>
              </a:r>
            </a:p>
          </p:txBody>
        </p:sp>
        <p:sp>
          <p:nvSpPr>
            <p:cNvPr id="10" name="Text Box 63"/>
            <p:cNvSpPr txBox="1">
              <a:spLocks noChangeArrowheads="1"/>
            </p:cNvSpPr>
            <p:nvPr/>
          </p:nvSpPr>
          <p:spPr bwMode="auto">
            <a:xfrm>
              <a:off x="2020" y="10482"/>
              <a:ext cx="3281" cy="69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Технолог разработки ПО</a:t>
              </a:r>
            </a:p>
            <a:p>
              <a:r>
                <a:rPr lang="ru-RU" dirty="0"/>
                <a:t> </a:t>
              </a:r>
            </a:p>
          </p:txBody>
        </p:sp>
        <p:sp>
          <p:nvSpPr>
            <p:cNvPr id="11" name="Text Box 64"/>
            <p:cNvSpPr txBox="1">
              <a:spLocks noChangeArrowheads="1"/>
            </p:cNvSpPr>
            <p:nvPr/>
          </p:nvSpPr>
          <p:spPr bwMode="auto">
            <a:xfrm>
              <a:off x="7101" y="9594"/>
              <a:ext cx="2880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Тестировщик</a:t>
              </a:r>
            </a:p>
          </p:txBody>
        </p:sp>
        <p:sp>
          <p:nvSpPr>
            <p:cNvPr id="12" name="Text Box 65"/>
            <p:cNvSpPr txBox="1">
              <a:spLocks noChangeArrowheads="1"/>
            </p:cNvSpPr>
            <p:nvPr/>
          </p:nvSpPr>
          <p:spPr bwMode="auto">
            <a:xfrm>
              <a:off x="2020" y="8874"/>
              <a:ext cx="3281" cy="54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5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pPr>
                <a:lnSpc>
                  <a:spcPct val="100000"/>
                </a:lnSpc>
              </a:pPr>
              <a:r>
                <a:rPr lang="ru-RU" dirty="0"/>
                <a:t>Инженер по качеству</a:t>
              </a:r>
            </a:p>
          </p:txBody>
        </p:sp>
        <p:sp>
          <p:nvSpPr>
            <p:cNvPr id="13" name="Text Box 66"/>
            <p:cNvSpPr txBox="1">
              <a:spLocks noChangeArrowheads="1"/>
            </p:cNvSpPr>
            <p:nvPr/>
          </p:nvSpPr>
          <p:spPr bwMode="auto">
            <a:xfrm>
              <a:off x="2020" y="9594"/>
              <a:ext cx="3281" cy="72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00206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>
              <a:defPPr>
                <a:defRPr lang="ru-RU"/>
              </a:defPPr>
              <a:lvl1pPr algn="ctr">
                <a:lnSpc>
                  <a:spcPct val="100000"/>
                </a:lnSpc>
                <a:spcAft>
                  <a:spcPts val="0"/>
                </a:spcAft>
                <a:defRPr b="1">
                  <a:solidFill>
                    <a:srgbClr val="002060"/>
                  </a:solidFill>
                  <a:effectLst/>
                  <a:latin typeface="Times New Roman"/>
                  <a:ea typeface="Times New Roman"/>
                </a:defRPr>
              </a:lvl1pPr>
            </a:lstStyle>
            <a:p>
              <a:r>
                <a:rPr lang="ru-RU" dirty="0"/>
                <a:t>Технический писатель</a:t>
              </a:r>
            </a:p>
          </p:txBody>
        </p:sp>
        <p:grpSp>
          <p:nvGrpSpPr>
            <p:cNvPr id="14" name="Group 67"/>
            <p:cNvGrpSpPr>
              <a:grpSpLocks/>
            </p:cNvGrpSpPr>
            <p:nvPr/>
          </p:nvGrpSpPr>
          <p:grpSpPr bwMode="auto">
            <a:xfrm>
              <a:off x="5301" y="7974"/>
              <a:ext cx="540" cy="2853"/>
              <a:chOff x="5301" y="7974"/>
              <a:chExt cx="540" cy="2853"/>
            </a:xfrm>
          </p:grpSpPr>
          <p:sp>
            <p:nvSpPr>
              <p:cNvPr id="19" name="Freeform 68"/>
              <p:cNvSpPr>
                <a:spLocks/>
              </p:cNvSpPr>
              <p:nvPr/>
            </p:nvSpPr>
            <p:spPr bwMode="auto">
              <a:xfrm>
                <a:off x="5301" y="7974"/>
                <a:ext cx="540" cy="2853"/>
              </a:xfrm>
              <a:custGeom>
                <a:avLst/>
                <a:gdLst>
                  <a:gd name="T0" fmla="*/ 540 w 540"/>
                  <a:gd name="T1" fmla="*/ 0 h 2520"/>
                  <a:gd name="T2" fmla="*/ 540 w 540"/>
                  <a:gd name="T3" fmla="*/ 2520 h 2520"/>
                  <a:gd name="T4" fmla="*/ 0 w 540"/>
                  <a:gd name="T5" fmla="*/ 2520 h 2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0" h="2520">
                    <a:moveTo>
                      <a:pt x="540" y="0"/>
                    </a:moveTo>
                    <a:lnTo>
                      <a:pt x="540" y="2520"/>
                    </a:lnTo>
                    <a:lnTo>
                      <a:pt x="0" y="2520"/>
                    </a:lnTo>
                  </a:path>
                </a:pathLst>
              </a:cu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20" name="Line 69"/>
              <p:cNvCxnSpPr/>
              <p:nvPr/>
            </p:nvCxnSpPr>
            <p:spPr bwMode="auto">
              <a:xfrm>
                <a:off x="5301" y="9150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" name="Line 70"/>
              <p:cNvCxnSpPr/>
              <p:nvPr/>
            </p:nvCxnSpPr>
            <p:spPr bwMode="auto">
              <a:xfrm>
                <a:off x="5301" y="9858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" name="Line 71"/>
              <p:cNvCxnSpPr/>
              <p:nvPr/>
            </p:nvCxnSpPr>
            <p:spPr bwMode="auto">
              <a:xfrm>
                <a:off x="5301" y="8418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5" name="Group 72"/>
            <p:cNvGrpSpPr>
              <a:grpSpLocks/>
            </p:cNvGrpSpPr>
            <p:nvPr/>
          </p:nvGrpSpPr>
          <p:grpSpPr bwMode="auto">
            <a:xfrm>
              <a:off x="6561" y="7974"/>
              <a:ext cx="540" cy="1980"/>
              <a:chOff x="6561" y="7974"/>
              <a:chExt cx="540" cy="1980"/>
            </a:xfrm>
          </p:grpSpPr>
          <p:sp>
            <p:nvSpPr>
              <p:cNvPr id="16" name="Freeform 73"/>
              <p:cNvSpPr>
                <a:spLocks/>
              </p:cNvSpPr>
              <p:nvPr/>
            </p:nvSpPr>
            <p:spPr bwMode="auto">
              <a:xfrm>
                <a:off x="6561" y="7974"/>
                <a:ext cx="540" cy="1980"/>
              </a:xfrm>
              <a:custGeom>
                <a:avLst/>
                <a:gdLst>
                  <a:gd name="T0" fmla="*/ 0 w 540"/>
                  <a:gd name="T1" fmla="*/ 0 h 1980"/>
                  <a:gd name="T2" fmla="*/ 0 w 540"/>
                  <a:gd name="T3" fmla="*/ 1980 h 1980"/>
                  <a:gd name="T4" fmla="*/ 540 w 540"/>
                  <a:gd name="T5" fmla="*/ 1980 h 19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0" h="1980">
                    <a:moveTo>
                      <a:pt x="0" y="0"/>
                    </a:moveTo>
                    <a:lnTo>
                      <a:pt x="0" y="1980"/>
                    </a:lnTo>
                    <a:lnTo>
                      <a:pt x="540" y="1980"/>
                    </a:lnTo>
                  </a:path>
                </a:pathLst>
              </a:cu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17" name="Line 74"/>
              <p:cNvCxnSpPr/>
              <p:nvPr/>
            </p:nvCxnSpPr>
            <p:spPr bwMode="auto">
              <a:xfrm>
                <a:off x="6561" y="8394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Line 75"/>
              <p:cNvCxnSpPr/>
              <p:nvPr/>
            </p:nvCxnSpPr>
            <p:spPr bwMode="auto">
              <a:xfrm>
                <a:off x="6561" y="9138"/>
                <a:ext cx="540" cy="0"/>
              </a:xfrm>
              <a:prstGeom prst="line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2" name="Прямоугольник 1"/>
          <p:cNvSpPr/>
          <p:nvPr/>
        </p:nvSpPr>
        <p:spPr>
          <a:xfrm>
            <a:off x="6635450" y="890073"/>
            <a:ext cx="6096000" cy="215443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1600" b="1" dirty="0">
                <a:solidFill>
                  <a:srgbClr val="002060"/>
                </a:solidFill>
              </a:rPr>
              <a:t>Менеджер проекта</a:t>
            </a:r>
            <a:r>
              <a:rPr lang="ru-RU" sz="1600" dirty="0">
                <a:solidFill>
                  <a:srgbClr val="002060"/>
                </a:solidFill>
              </a:rPr>
              <a:t> ‑ главное действующее лицо, обладающее знаниями и навыками, </a:t>
            </a:r>
            <a:r>
              <a:rPr lang="ru-RU" sz="1600" dirty="0" smtClean="0">
                <a:solidFill>
                  <a:srgbClr val="002060"/>
                </a:solidFill>
              </a:rPr>
              <a:t>необходимыми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для успешного управления проектом. Его основные функции: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подбор </a:t>
            </a:r>
            <a:r>
              <a:rPr lang="ru-RU" sz="1400" dirty="0">
                <a:solidFill>
                  <a:srgbClr val="002060"/>
                </a:solidFill>
              </a:rPr>
              <a:t>и управление кадрами;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подготовка </a:t>
            </a:r>
            <a:r>
              <a:rPr lang="ru-RU" sz="1400" dirty="0">
                <a:solidFill>
                  <a:srgbClr val="002060"/>
                </a:solidFill>
              </a:rPr>
              <a:t>и исполнение плана проекта;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руководство </a:t>
            </a:r>
            <a:r>
              <a:rPr lang="ru-RU" sz="1400" dirty="0">
                <a:solidFill>
                  <a:srgbClr val="002060"/>
                </a:solidFill>
              </a:rPr>
              <a:t>командой;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обеспечение </a:t>
            </a:r>
            <a:r>
              <a:rPr lang="ru-RU" sz="1400" dirty="0">
                <a:solidFill>
                  <a:srgbClr val="002060"/>
                </a:solidFill>
              </a:rPr>
              <a:t>связи между подразделениями;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обеспечение </a:t>
            </a:r>
            <a:r>
              <a:rPr lang="ru-RU" sz="1400" dirty="0">
                <a:solidFill>
                  <a:srgbClr val="002060"/>
                </a:solidFill>
              </a:rPr>
              <a:t>готовности продукта.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99669" y="1618061"/>
            <a:ext cx="2448727" cy="5459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96344" y="2352115"/>
            <a:ext cx="2448727" cy="5459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635450" y="882624"/>
            <a:ext cx="561988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Инженер по качеству. </a:t>
            </a:r>
            <a:r>
              <a:rPr lang="ru-RU" sz="1600" dirty="0">
                <a:solidFill>
                  <a:srgbClr val="002060"/>
                </a:solidFill>
              </a:rPr>
              <a:t>Его основные функции:</a:t>
            </a:r>
            <a:endParaRPr lang="ru-RU" sz="1600" b="1" dirty="0">
              <a:solidFill>
                <a:srgbClr val="002060"/>
              </a:solidFill>
            </a:endParaRP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Составление </a:t>
            </a:r>
            <a:r>
              <a:rPr lang="ru-RU" sz="1400" dirty="0">
                <a:solidFill>
                  <a:srgbClr val="002060"/>
                </a:solidFill>
              </a:rPr>
              <a:t>плана качества. План качества включает все мероприятия по повышению качества (на всех уровнях). Имеет долговременный характер. План тестирования – его оперативная составляющая.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Описание процессов. Описание процессов является их формализацией. При описании вводятся метрики процесса, влияющие на качество продукта.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Оценка процессов включает регистрацию хода выполнения процессов и оценку значений установленных метрик процессов. Выявление «слабых» мест и выработка рекомендаций по улучшению процессов.  </a:t>
            </a:r>
          </a:p>
          <a:p>
            <a:pPr marL="355600" lvl="0" indent="-17780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</a:rPr>
              <a:t>Улучшение процессов - переопределение процесса, автоматизация части работ, обучение персонала.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00036" y="3074038"/>
            <a:ext cx="2448727" cy="7279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844022" y="1413293"/>
            <a:ext cx="464721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>
                <a:solidFill>
                  <a:srgbClr val="002060"/>
                </a:solidFill>
              </a:rPr>
              <a:t>Технический писатель</a:t>
            </a:r>
            <a:r>
              <a:rPr lang="ru-RU" sz="1600" dirty="0">
                <a:solidFill>
                  <a:srgbClr val="002060"/>
                </a:solidFill>
              </a:rPr>
              <a:t> или разработчик пользовательской (и иной) документации как части программного продукта. </a:t>
            </a:r>
            <a:endParaRPr lang="ru-RU" sz="1600" dirty="0" smtClean="0">
              <a:solidFill>
                <a:srgbClr val="002060"/>
              </a:solidFill>
            </a:endParaRPr>
          </a:p>
          <a:p>
            <a:pPr lvl="0"/>
            <a:r>
              <a:rPr lang="ru-RU" sz="1600" dirty="0" smtClean="0">
                <a:solidFill>
                  <a:srgbClr val="002060"/>
                </a:solidFill>
              </a:rPr>
              <a:t>Функциями </a:t>
            </a:r>
            <a:r>
              <a:rPr lang="ru-RU" sz="1600" dirty="0">
                <a:solidFill>
                  <a:srgbClr val="002060"/>
                </a:solidFill>
              </a:rPr>
              <a:t>технического писателя являются:</a:t>
            </a:r>
          </a:p>
          <a:p>
            <a:pPr marL="450850" lvl="0" indent="-17780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разработка </a:t>
            </a:r>
            <a:r>
              <a:rPr lang="ru-RU" sz="1400" dirty="0">
                <a:solidFill>
                  <a:srgbClr val="002060"/>
                </a:solidFill>
              </a:rPr>
              <a:t>плана документирования, который включает состав, сроки подготовки и порядок тестирования </a:t>
            </a:r>
            <a:r>
              <a:rPr lang="ru-RU" sz="1400" dirty="0" smtClean="0">
                <a:solidFill>
                  <a:srgbClr val="002060"/>
                </a:solidFill>
              </a:rPr>
              <a:t>документов;</a:t>
            </a:r>
          </a:p>
          <a:p>
            <a:pPr marL="450850" lvl="0" indent="-17780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 выбор </a:t>
            </a:r>
            <a:r>
              <a:rPr lang="ru-RU" sz="1400" dirty="0">
                <a:solidFill>
                  <a:srgbClr val="002060"/>
                </a:solidFill>
              </a:rPr>
              <a:t>и разработка стандартов и шаблонов подготовки </a:t>
            </a:r>
            <a:r>
              <a:rPr lang="ru-RU" sz="1400" dirty="0" smtClean="0">
                <a:solidFill>
                  <a:srgbClr val="002060"/>
                </a:solidFill>
              </a:rPr>
              <a:t>документов;</a:t>
            </a:r>
            <a:endParaRPr lang="ru-RU" sz="1400" dirty="0">
              <a:solidFill>
                <a:srgbClr val="002060"/>
              </a:solidFill>
            </a:endParaRPr>
          </a:p>
          <a:p>
            <a:pPr marL="450850" lvl="0" indent="-17780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выбор </a:t>
            </a:r>
            <a:r>
              <a:rPr lang="ru-RU" sz="1400" dirty="0">
                <a:solidFill>
                  <a:srgbClr val="002060"/>
                </a:solidFill>
              </a:rPr>
              <a:t>средств автоматизации </a:t>
            </a:r>
            <a:r>
              <a:rPr lang="ru-RU" sz="1400" dirty="0" smtClean="0">
                <a:solidFill>
                  <a:srgbClr val="002060"/>
                </a:solidFill>
              </a:rPr>
              <a:t>документирования;</a:t>
            </a:r>
            <a:endParaRPr lang="ru-RU" sz="1400" dirty="0">
              <a:solidFill>
                <a:srgbClr val="002060"/>
              </a:solidFill>
            </a:endParaRPr>
          </a:p>
          <a:p>
            <a:pPr marL="450850" lvl="0" indent="-17780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разработка документации;</a:t>
            </a:r>
            <a:endParaRPr lang="ru-RU" sz="1400" dirty="0">
              <a:solidFill>
                <a:srgbClr val="002060"/>
              </a:solidFill>
            </a:endParaRPr>
          </a:p>
          <a:p>
            <a:pPr marL="450850" indent="-177800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организация </a:t>
            </a:r>
            <a:r>
              <a:rPr lang="ru-RU" sz="1400" dirty="0">
                <a:solidFill>
                  <a:srgbClr val="002060"/>
                </a:solidFill>
              </a:rPr>
              <a:t>тестирования документации.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700036" y="3973823"/>
            <a:ext cx="2448727" cy="7207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016037" y="1413293"/>
            <a:ext cx="468115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Технолог разработки ПО</a:t>
            </a:r>
            <a:r>
              <a:rPr lang="ru-RU" sz="1600" dirty="0">
                <a:solidFill>
                  <a:srgbClr val="002060"/>
                </a:solidFill>
              </a:rPr>
              <a:t> обеспечивает выполнение следующих задач:</a:t>
            </a:r>
          </a:p>
          <a:p>
            <a:pPr marL="355600" lvl="0" indent="-19050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поддержка </a:t>
            </a:r>
            <a:r>
              <a:rPr lang="ru-RU" sz="1400" dirty="0">
                <a:solidFill>
                  <a:srgbClr val="002060"/>
                </a:solidFill>
              </a:rPr>
              <a:t>модели </a:t>
            </a:r>
            <a:r>
              <a:rPr lang="ru-RU" sz="1400" dirty="0" err="1">
                <a:solidFill>
                  <a:srgbClr val="002060"/>
                </a:solidFill>
              </a:rPr>
              <a:t>ЖЦ</a:t>
            </a:r>
            <a:r>
              <a:rPr lang="ru-RU" sz="1400" dirty="0">
                <a:solidFill>
                  <a:srgbClr val="002060"/>
                </a:solidFill>
              </a:rPr>
              <a:t> ‑ создание служб и структур по поддержке работоспособности принятой модели </a:t>
            </a:r>
            <a:r>
              <a:rPr lang="ru-RU" sz="1400" dirty="0" err="1">
                <a:solidFill>
                  <a:srgbClr val="002060"/>
                </a:solidFill>
              </a:rPr>
              <a:t>ЖЦ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smtClean="0">
                <a:solidFill>
                  <a:srgbClr val="002060"/>
                </a:solidFill>
              </a:rPr>
              <a:t>ПО</a:t>
            </a:r>
            <a:r>
              <a:rPr lang="ru-RU" sz="1400" dirty="0">
                <a:solidFill>
                  <a:srgbClr val="002060"/>
                </a:solidFill>
              </a:rPr>
              <a:t>;</a:t>
            </a:r>
          </a:p>
          <a:p>
            <a:pPr marL="355600" lvl="0" indent="-19050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создание </a:t>
            </a:r>
            <a:r>
              <a:rPr lang="ru-RU" sz="1400" dirty="0">
                <a:solidFill>
                  <a:srgbClr val="002060"/>
                </a:solidFill>
              </a:rPr>
              <a:t>и сопровождение среды сборки </a:t>
            </a:r>
            <a:r>
              <a:rPr lang="ru-RU" sz="1400" dirty="0" smtClean="0">
                <a:solidFill>
                  <a:srgbClr val="002060"/>
                </a:solidFill>
              </a:rPr>
              <a:t>продукта (среда </a:t>
            </a:r>
            <a:r>
              <a:rPr lang="ru-RU" sz="1400" dirty="0">
                <a:solidFill>
                  <a:srgbClr val="002060"/>
                </a:solidFill>
              </a:rPr>
              <a:t>сборки должна быть подготовлена заранее, сборка должна проводиться быстро и без </a:t>
            </a:r>
            <a:r>
              <a:rPr lang="ru-RU" sz="1400" dirty="0" smtClean="0">
                <a:solidFill>
                  <a:srgbClr val="002060"/>
                </a:solidFill>
              </a:rPr>
              <a:t>сбоев);</a:t>
            </a:r>
            <a:endParaRPr lang="ru-RU" sz="1400" dirty="0">
              <a:solidFill>
                <a:srgbClr val="002060"/>
              </a:solidFill>
            </a:endParaRPr>
          </a:p>
          <a:p>
            <a:pPr marL="355600" lvl="0" indent="-19050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создание </a:t>
            </a:r>
            <a:r>
              <a:rPr lang="ru-RU" sz="1400" dirty="0">
                <a:solidFill>
                  <a:srgbClr val="002060"/>
                </a:solidFill>
              </a:rPr>
              <a:t>и сопровождение процедуры установки с тем, чтобы каждая сборка устанавливалась автоматически с учетом версии и конфигураций сред</a:t>
            </a:r>
            <a:r>
              <a:rPr lang="ru-RU" sz="1400" dirty="0" smtClean="0">
                <a:solidFill>
                  <a:srgbClr val="002060"/>
                </a:solidFill>
              </a:rPr>
              <a:t>.;</a:t>
            </a:r>
            <a:endParaRPr lang="ru-RU" sz="1400" dirty="0">
              <a:solidFill>
                <a:srgbClr val="002060"/>
              </a:solidFill>
            </a:endParaRPr>
          </a:p>
          <a:p>
            <a:pPr marL="355600" lvl="0" indent="-19050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002060"/>
                </a:solidFill>
              </a:rPr>
              <a:t>управление </a:t>
            </a:r>
            <a:r>
              <a:rPr lang="ru-RU" sz="1400" dirty="0">
                <a:solidFill>
                  <a:srgbClr val="002060"/>
                </a:solidFill>
              </a:rPr>
              <a:t>исходными </a:t>
            </a:r>
            <a:r>
              <a:rPr lang="ru-RU" sz="1400" dirty="0" smtClean="0">
                <a:solidFill>
                  <a:srgbClr val="002060"/>
                </a:solidFill>
              </a:rPr>
              <a:t>текстами (сопровождение </a:t>
            </a:r>
            <a:r>
              <a:rPr lang="ru-RU" sz="1400" dirty="0">
                <a:solidFill>
                  <a:srgbClr val="002060"/>
                </a:solidFill>
              </a:rPr>
              <a:t>и администрирование системы управления версиями исходных </a:t>
            </a:r>
            <a:r>
              <a:rPr lang="ru-RU" sz="1400" dirty="0" smtClean="0">
                <a:solidFill>
                  <a:srgbClr val="002060"/>
                </a:solidFill>
              </a:rPr>
              <a:t>текстов).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8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3" grpId="0" animBg="1"/>
      <p:bldP spid="23" grpId="1" animBg="1"/>
      <p:bldP spid="24" grpId="0" animBg="1"/>
      <p:bldP spid="24" grpId="1" animBg="1"/>
      <p:bldP spid="25" grpId="0"/>
      <p:bldP spid="25" grpId="1"/>
      <p:bldP spid="27" grpId="0" animBg="1"/>
      <p:bldP spid="27" grpId="1" animBg="1"/>
      <p:bldP spid="28" grpId="0"/>
      <p:bldP spid="28" grpId="1"/>
      <p:bldP spid="29" grpId="0" animBg="1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5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15182" y="218912"/>
            <a:ext cx="62536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4.2	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Модели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организации команд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470566" y="742132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70C0"/>
                </a:solidFill>
              </a:rPr>
              <a:t>Практически любую методологию можно с успехом применять в каком-нибудь проекте.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70C0"/>
                </a:solidFill>
              </a:rPr>
              <a:t>Любая методология может привести к провалу проекта</a:t>
            </a:r>
            <a:r>
              <a:rPr lang="ru-RU" b="1" dirty="0" smtClean="0">
                <a:solidFill>
                  <a:srgbClr val="0070C0"/>
                </a:solidFill>
              </a:rPr>
              <a:t>.</a:t>
            </a:r>
          </a:p>
          <a:p>
            <a:pPr lvl="0"/>
            <a:r>
              <a:rPr lang="ru-RU" dirty="0" err="1">
                <a:solidFill>
                  <a:srgbClr val="0070C0"/>
                </a:solidFill>
              </a:rPr>
              <a:t>Алистер</a:t>
            </a: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err="1">
                <a:solidFill>
                  <a:srgbClr val="0070C0"/>
                </a:solidFill>
              </a:rPr>
              <a:t>Коубен</a:t>
            </a:r>
            <a:r>
              <a:rPr lang="ru-RU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63614" y="2361964"/>
            <a:ext cx="947650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rgbClr val="002060"/>
                </a:solidFill>
              </a:rPr>
              <a:t>Проблемы человеческого фактора связаны с тем (проявляются в том), что участвующие в проекте </a:t>
            </a:r>
            <a:r>
              <a:rPr lang="ru-RU" sz="1600" b="1" dirty="0">
                <a:solidFill>
                  <a:srgbClr val="002060"/>
                </a:solidFill>
              </a:rPr>
              <a:t>люди</a:t>
            </a:r>
            <a:r>
              <a:rPr lang="ru-RU" sz="1600" dirty="0">
                <a:solidFill>
                  <a:srgbClr val="002060"/>
                </a:solidFill>
              </a:rPr>
              <a:t>: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600" i="1" u="sng" dirty="0">
                <a:solidFill>
                  <a:srgbClr val="002060"/>
                </a:solidFill>
              </a:rPr>
              <a:t>Все разные</a:t>
            </a:r>
            <a:r>
              <a:rPr lang="ru-RU" sz="1600" u="sng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– по характеру, темпераменту, активности, целям – нет двух одинаковых людей.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600" i="1" u="sng" dirty="0">
                <a:solidFill>
                  <a:srgbClr val="002060"/>
                </a:solidFill>
              </a:rPr>
              <a:t>Все похожие</a:t>
            </a:r>
            <a:r>
              <a:rPr lang="ru-RU" sz="1600" dirty="0">
                <a:solidFill>
                  <a:srgbClr val="002060"/>
                </a:solidFill>
              </a:rPr>
              <a:t> – участие в проекте объединяет людей общностью целей, поиском путей достижения этих целей.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i="1" u="sng" dirty="0">
                <a:solidFill>
                  <a:srgbClr val="002060"/>
                </a:solidFill>
              </a:rPr>
              <a:t>Различаются по типу</a:t>
            </a:r>
            <a:r>
              <a:rPr lang="ru-RU" sz="1600" dirty="0">
                <a:solidFill>
                  <a:srgbClr val="002060"/>
                </a:solidFill>
              </a:rPr>
              <a:t>: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</a:rPr>
              <a:t>индивидуалисты 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члены команды;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</a:rPr>
              <a:t>генераторы идей –</a:t>
            </a:r>
            <a:r>
              <a:rPr lang="ru-RU" sz="1600" dirty="0" smtClean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исполнители;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2060"/>
                </a:solidFill>
              </a:rPr>
              <a:t>ответственные – безответственные;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600" i="1" u="sng" dirty="0">
                <a:solidFill>
                  <a:srgbClr val="002060"/>
                </a:solidFill>
              </a:rPr>
              <a:t>Постоянны и изменчивы</a:t>
            </a:r>
            <a:r>
              <a:rPr lang="ru-RU" sz="1600" dirty="0">
                <a:solidFill>
                  <a:srgbClr val="002060"/>
                </a:solidFill>
              </a:rPr>
              <a:t> – люди, как правило, проявляют постоянство своих привычек и свойств характера, но при этом способны проявлять «противоположные» качества: индивидуалист – командные качества, исполнитель – генерировать идеи,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600" i="1" u="sng" dirty="0">
                <a:solidFill>
                  <a:srgbClr val="002060"/>
                </a:solidFill>
              </a:rPr>
              <a:t>Многообразны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smtClean="0">
                <a:solidFill>
                  <a:srgbClr val="002060"/>
                </a:solidFill>
              </a:rPr>
              <a:t>– многообразие </a:t>
            </a:r>
            <a:r>
              <a:rPr lang="ru-RU" sz="1600" dirty="0">
                <a:solidFill>
                  <a:srgbClr val="002060"/>
                </a:solidFill>
              </a:rPr>
              <a:t>людей является основной гарантией выживания человечества вообще и возможности выполнять </a:t>
            </a:r>
            <a:r>
              <a:rPr lang="ru-RU" sz="1600" dirty="0" err="1">
                <a:solidFill>
                  <a:srgbClr val="002060"/>
                </a:solidFill>
              </a:rPr>
              <a:t>ИТ</a:t>
            </a:r>
            <a:r>
              <a:rPr lang="ru-RU" sz="1600" dirty="0">
                <a:solidFill>
                  <a:srgbClr val="002060"/>
                </a:solidFill>
              </a:rPr>
              <a:t> проекты в частности. Если бы все были индивидуалисты или все </a:t>
            </a:r>
            <a:r>
              <a:rPr lang="ru-RU" sz="1600" dirty="0" err="1">
                <a:solidFill>
                  <a:srgbClr val="002060"/>
                </a:solidFill>
              </a:rPr>
              <a:t>командники</a:t>
            </a:r>
            <a:r>
              <a:rPr lang="ru-RU" sz="1600" dirty="0">
                <a:solidFill>
                  <a:srgbClr val="002060"/>
                </a:solidFill>
              </a:rPr>
              <a:t>, все генераторы идей или все исполнители, то вряд ли удалось выполнить хотя бы один </a:t>
            </a:r>
            <a:r>
              <a:rPr lang="ru-RU" sz="1600" dirty="0" smtClean="0">
                <a:solidFill>
                  <a:srgbClr val="002060"/>
                </a:solidFill>
              </a:rPr>
              <a:t>проект.</a:t>
            </a: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69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6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94705" y="325789"/>
            <a:ext cx="72058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Административная модель (теория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X)</a:t>
            </a:r>
            <a:endParaRPr lang="ru-RU" sz="2800" b="1" dirty="0">
              <a:solidFill>
                <a:schemeClr val="accent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03169" y="1799825"/>
            <a:ext cx="1004652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Это традиционный стиль управления, связанный с </a:t>
            </a:r>
            <a:r>
              <a:rPr lang="ru-RU" b="1" i="1" dirty="0">
                <a:solidFill>
                  <a:srgbClr val="002060"/>
                </a:solidFill>
              </a:rPr>
              <a:t>иерархической административно-командной моделью</a:t>
            </a:r>
            <a:r>
              <a:rPr lang="ru-RU" dirty="0">
                <a:solidFill>
                  <a:srgbClr val="002060"/>
                </a:solidFill>
              </a:rPr>
              <a:t>, которую используют военные организации. В основе лежит </a:t>
            </a:r>
            <a:r>
              <a:rPr lang="ru-RU" i="1" u="sng" dirty="0">
                <a:solidFill>
                  <a:srgbClr val="002060"/>
                </a:solidFill>
              </a:rPr>
              <a:t>теория X</a:t>
            </a:r>
            <a:r>
              <a:rPr lang="ru-RU" dirty="0">
                <a:solidFill>
                  <a:srgbClr val="002060"/>
                </a:solidFill>
              </a:rPr>
              <a:t>, которая утверждает, что такой подход необходим, поскольку большинство людей по своей природе не любит работу и будет стремиться избежать ее, если у них есть такая возможность.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803076" y="100390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Девиз теории и модели: </a:t>
            </a:r>
            <a:endParaRPr lang="ru-RU" i="1" dirty="0" smtClean="0">
              <a:solidFill>
                <a:srgbClr val="002060"/>
              </a:solidFill>
            </a:endParaRPr>
          </a:p>
          <a:p>
            <a:r>
              <a:rPr lang="ru-RU" b="1" i="1" dirty="0" smtClean="0">
                <a:solidFill>
                  <a:srgbClr val="002060"/>
                </a:solidFill>
              </a:rPr>
              <a:t>Люди </a:t>
            </a:r>
            <a:r>
              <a:rPr lang="ru-RU" b="1" i="1" dirty="0">
                <a:solidFill>
                  <a:srgbClr val="002060"/>
                </a:solidFill>
              </a:rPr>
              <a:t>делают только то, что вы контролируете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52150150"/>
              </p:ext>
            </p:extLst>
          </p:nvPr>
        </p:nvGraphicFramePr>
        <p:xfrm>
          <a:off x="4476997" y="3277153"/>
          <a:ext cx="6644904" cy="3430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92326" y="3629109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Характерные черты модели</a:t>
            </a:r>
            <a:endParaRPr lang="ru-RU" b="1" dirty="0">
              <a:solidFill>
                <a:srgbClr val="0070C0"/>
              </a:solidFill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911277359"/>
              </p:ext>
            </p:extLst>
          </p:nvPr>
        </p:nvGraphicFramePr>
        <p:xfrm>
          <a:off x="1509486" y="3998441"/>
          <a:ext cx="2718130" cy="2324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8634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Graphic spid="8" grpId="1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7</a:t>
            </a:fld>
            <a:r>
              <a:rPr lang="ru-RU" sz="3200" b="1" dirty="0" smtClean="0">
                <a:solidFill>
                  <a:srgbClr val="FEFFFF"/>
                </a:solidFill>
              </a:rPr>
              <a:t>/</a:t>
            </a:r>
            <a:r>
              <a:rPr lang="ru-RU" sz="3200" b="1" dirty="0">
                <a:solidFill>
                  <a:srgbClr val="FEFFFF"/>
                </a:solidFill>
              </a:rPr>
              <a:t>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6957" y="325789"/>
            <a:ext cx="48013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Модель хаоса (теория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Y)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03076" y="100390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Девиз теории и модели: </a:t>
            </a:r>
            <a:endParaRPr lang="ru-RU" i="1" dirty="0" smtClean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Работа </a:t>
            </a:r>
            <a:r>
              <a:rPr lang="ru-RU" b="1" i="1" dirty="0" smtClean="0">
                <a:solidFill>
                  <a:srgbClr val="002060"/>
                </a:solidFill>
              </a:rPr>
              <a:t>– </a:t>
            </a:r>
            <a:r>
              <a:rPr lang="ru-RU" b="1" i="1" dirty="0">
                <a:solidFill>
                  <a:srgbClr val="002060"/>
                </a:solidFill>
              </a:rPr>
              <a:t>естественная и приятная деятельность 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30306865"/>
              </p:ext>
            </p:extLst>
          </p:nvPr>
        </p:nvGraphicFramePr>
        <p:xfrm>
          <a:off x="2646878" y="2374628"/>
          <a:ext cx="6644904" cy="3430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016369" y="1895311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Характерные черты модели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61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8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85036" y="325789"/>
            <a:ext cx="64251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Открытая архитектура (теория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Z)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03076" y="100390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>
                <a:solidFill>
                  <a:srgbClr val="002060"/>
                </a:solidFill>
              </a:rPr>
              <a:t>Девиз теории и модели: </a:t>
            </a:r>
            <a:endParaRPr lang="ru-RU" i="1" dirty="0" smtClean="0">
              <a:solidFill>
                <a:srgbClr val="002060"/>
              </a:solidFill>
            </a:endParaRPr>
          </a:p>
          <a:p>
            <a:r>
              <a:rPr lang="ru-RU" b="1" i="1" dirty="0">
                <a:solidFill>
                  <a:srgbClr val="002060"/>
                </a:solidFill>
              </a:rPr>
              <a:t>Работаем спокойно. Работаем вместе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06924519"/>
              </p:ext>
            </p:extLst>
          </p:nvPr>
        </p:nvGraphicFramePr>
        <p:xfrm>
          <a:off x="2646878" y="2374628"/>
          <a:ext cx="7102764" cy="3836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016369" y="1895311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Характерные черты модели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49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4983163"/>
            <a:ext cx="1311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404040"/>
                </a:solidFill>
                <a:latin typeface="Century Gothic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Century Gothic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Century Gothic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Century Gothic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Century Gothic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Century Gothic" pitchFamily="34" charset="0"/>
              </a:defRPr>
            </a:lvl9pPr>
          </a:lstStyle>
          <a:p>
            <a:pPr algn="ctr"/>
            <a:fld id="{3F6E2567-E4A3-4CCB-A20D-2BBA8991FB9B}" type="slidenum">
              <a:rPr lang="ru-RU" sz="3200" b="1" smtClean="0">
                <a:solidFill>
                  <a:srgbClr val="FEFFFF"/>
                </a:solidFill>
              </a:rPr>
              <a:pPr algn="ctr"/>
              <a:t>9</a:t>
            </a:fld>
            <a:r>
              <a:rPr lang="ru-RU" sz="3200" b="1" dirty="0">
                <a:solidFill>
                  <a:srgbClr val="FEFFFF"/>
                </a:solidFill>
              </a:rPr>
              <a:t>/13</a:t>
            </a:r>
            <a:endParaRPr lang="ru-RU" sz="3200" b="1" dirty="0" smtClean="0">
              <a:solidFill>
                <a:srgbClr val="FEFF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5594" y="218912"/>
            <a:ext cx="114153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57200"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Модель проектной группы </a:t>
            </a:r>
            <a:r>
              <a:rPr lang="en-US" sz="2800" b="1" dirty="0" err="1">
                <a:solidFill>
                  <a:schemeClr val="accent2">
                    <a:lumMod val="50000"/>
                  </a:schemeClr>
                </a:solidFill>
              </a:rPr>
              <a:t>MSF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</a:rPr>
              <a:t> for Agile Software Development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36655389"/>
              </p:ext>
            </p:extLst>
          </p:nvPr>
        </p:nvGraphicFramePr>
        <p:xfrm>
          <a:off x="2363189" y="1287323"/>
          <a:ext cx="7849590" cy="51283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778863" y="897784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</a:rPr>
              <a:t>Характерные черты модели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15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8133</TotalTime>
  <Words>1601</Words>
  <Application>Microsoft Office PowerPoint</Application>
  <PresentationFormat>Произвольный</PresentationFormat>
  <Paragraphs>282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Подсистема отображения состояния оборудования</dc:title>
  <dc:creator>Анастасия Акимова</dc:creator>
  <cp:lastModifiedBy>Лариса</cp:lastModifiedBy>
  <cp:revision>970</cp:revision>
  <dcterms:created xsi:type="dcterms:W3CDTF">2015-04-05T16:18:46Z</dcterms:created>
  <dcterms:modified xsi:type="dcterms:W3CDTF">2026-04-23T07:25:11Z</dcterms:modified>
</cp:coreProperties>
</file>